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4" r:id="rId12"/>
    <p:sldMasterId id="2147483676" r:id="rId13"/>
    <p:sldMasterId id="2147483678" r:id="rId14"/>
    <p:sldMasterId id="2147483680" r:id="rId15"/>
    <p:sldMasterId id="2147483682" r:id="rId16"/>
    <p:sldMasterId id="2147483684" r:id="rId17"/>
    <p:sldMasterId id="2147483686" r:id="rId18"/>
    <p:sldMasterId id="2147483688" r:id="rId19"/>
    <p:sldMasterId id="2147483690" r:id="rId20"/>
    <p:sldMasterId id="2147483692" r:id="rId21"/>
    <p:sldMasterId id="2147483694"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3" r:id="rId39"/>
    <p:sldId id="274" r:id="rId40"/>
    <p:sldId id="275" r:id="rId41"/>
    <p:sldId id="276" r:id="rId42"/>
    <p:sldId id="280" r:id="rId43"/>
    <p:sldId id="284" r:id="rId44"/>
    <p:sldId id="277" r:id="rId45"/>
    <p:sldId id="282" r:id="rId46"/>
    <p:sldId id="283" r:id="rId47"/>
    <p:sldId id="281" r:id="rId48"/>
    <p:sldId id="285" r:id="rId49"/>
    <p:sldId id="286" r:id="rId50"/>
    <p:sldId id="287" r:id="rId51"/>
    <p:sldId id="288" r:id="rId52"/>
    <p:sldId id="278"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894"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8"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90"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99"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0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2125800" y="723600"/>
            <a:ext cx="4892040" cy="1158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7.xml"/><Relationship Id="rId1" Type="http://schemas.openxmlformats.org/officeDocument/2006/relationships/slideLayout" Target="../slideLayouts/slideLayout17.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9;p2"/>
          <p:cNvPicPr/>
          <p:nvPr/>
        </p:nvPicPr>
        <p:blipFill>
          <a:blip r:embed="rId3"/>
          <a:stretch/>
        </p:blipFill>
        <p:spPr>
          <a:xfrm>
            <a:off x="5623560" y="-2210040"/>
            <a:ext cx="5243400" cy="5100840"/>
          </a:xfrm>
          <a:prstGeom prst="rect">
            <a:avLst/>
          </a:prstGeom>
          <a:ln w="0">
            <a:noFill/>
          </a:ln>
        </p:spPr>
      </p:pic>
      <p:pic>
        <p:nvPicPr>
          <p:cNvPr id="9" name="Google Shape;10;p2"/>
          <p:cNvPicPr/>
          <p:nvPr/>
        </p:nvPicPr>
        <p:blipFill>
          <a:blip r:embed="rId4">
            <a:alphaModFix amt="88000"/>
          </a:blip>
          <a:stretch/>
        </p:blipFill>
        <p:spPr>
          <a:xfrm>
            <a:off x="-686520" y="3439440"/>
            <a:ext cx="3297600" cy="2766600"/>
          </a:xfrm>
          <a:prstGeom prst="rect">
            <a:avLst/>
          </a:prstGeom>
          <a:ln w="0">
            <a:noFill/>
          </a:ln>
        </p:spPr>
      </p:pic>
      <p:pic>
        <p:nvPicPr>
          <p:cNvPr id="2" name="Google Shape;11;p2"/>
          <p:cNvPicPr/>
          <p:nvPr/>
        </p:nvPicPr>
        <p:blipFill>
          <a:blip r:embed="rId5">
            <a:alphaModFix amt="67000"/>
          </a:blip>
          <a:srcRect l="5148" r="5141"/>
          <a:stretch/>
        </p:blipFill>
        <p:spPr>
          <a:xfrm>
            <a:off x="-1577880" y="2571840"/>
            <a:ext cx="3453480" cy="3359520"/>
          </a:xfrm>
          <a:prstGeom prst="rect">
            <a:avLst/>
          </a:prstGeom>
          <a:ln w="0">
            <a:noFill/>
          </a:ln>
        </p:spPr>
      </p:pic>
      <p:sp>
        <p:nvSpPr>
          <p:cNvPr id="3" name="PlaceHolder 1"/>
          <p:cNvSpPr>
            <a:spLocks noGrp="1"/>
          </p:cNvSpPr>
          <p:nvPr>
            <p:ph type="title"/>
          </p:nvPr>
        </p:nvSpPr>
        <p:spPr>
          <a:xfrm>
            <a:off x="1622160" y="1508760"/>
            <a:ext cx="5899320" cy="1665360"/>
          </a:xfrm>
          <a:prstGeom prst="rect">
            <a:avLst/>
          </a:prstGeom>
          <a:noFill/>
          <a:ln w="0">
            <a:noFill/>
          </a:ln>
        </p:spPr>
        <p:txBody>
          <a:bodyPr lIns="91440" tIns="91440" rIns="91440" bIns="91440" anchor="ctr">
            <a:noAutofit/>
          </a:bodyPr>
          <a:lstStyle/>
          <a:p>
            <a:pPr indent="0">
              <a:buNone/>
            </a:pPr>
            <a:r>
              <a:rPr lang="fr-FR" sz="5500" b="0" strike="noStrike" spc="-1">
                <a:solidFill>
                  <a:schemeClr val="dk1"/>
                </a:solidFill>
                <a:latin typeface="Arial"/>
              </a:rPr>
              <a:t>Click to edit the title text format</a:t>
            </a:r>
          </a:p>
        </p:txBody>
      </p:sp>
      <p:grpSp>
        <p:nvGrpSpPr>
          <p:cNvPr id="4" name="Google Shape;14;p2"/>
          <p:cNvGrpSpPr/>
          <p:nvPr/>
        </p:nvGrpSpPr>
        <p:grpSpPr>
          <a:xfrm>
            <a:off x="8013240" y="2614320"/>
            <a:ext cx="1635480" cy="1983240"/>
            <a:chOff x="8013240" y="2614320"/>
            <a:chExt cx="1635480" cy="1983240"/>
          </a:xfrm>
        </p:grpSpPr>
        <p:sp>
          <p:nvSpPr>
            <p:cNvPr id="5" name="Google Shape;15;p2"/>
            <p:cNvSpPr/>
            <p:nvPr/>
          </p:nvSpPr>
          <p:spPr>
            <a:xfrm>
              <a:off x="8308800" y="26143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6" name="Google Shape;16;p2"/>
            <p:cNvCxnSpPr/>
            <p:nvPr/>
          </p:nvCxnSpPr>
          <p:spPr>
            <a:xfrm flipV="1">
              <a:off x="8013240" y="3690000"/>
              <a:ext cx="907920" cy="907920"/>
            </a:xfrm>
            <a:prstGeom prst="straightConnector1">
              <a:avLst/>
            </a:prstGeom>
            <a:ln w="9525">
              <a:solidFill>
                <a:srgbClr val="000000"/>
              </a:solidFill>
              <a:round/>
            </a:ln>
          </p:spPr>
        </p:cxnSp>
      </p:grpSp>
      <p:sp>
        <p:nvSpPr>
          <p:cNvPr id="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3" name="Google Shape;147;p20"/>
          <p:cNvGrpSpPr/>
          <p:nvPr/>
        </p:nvGrpSpPr>
        <p:grpSpPr>
          <a:xfrm>
            <a:off x="-1635480" y="-3094920"/>
            <a:ext cx="13986360" cy="9857520"/>
            <a:chOff x="-1635480" y="-3094920"/>
            <a:chExt cx="13986360" cy="9857520"/>
          </a:xfrm>
        </p:grpSpPr>
        <p:pic>
          <p:nvPicPr>
            <p:cNvPr id="64" name="Google Shape;148;p20"/>
            <p:cNvPicPr/>
            <p:nvPr/>
          </p:nvPicPr>
          <p:blipFill>
            <a:blip r:embed="rId3">
              <a:alphaModFix amt="49000"/>
            </a:blip>
            <a:srcRect l="-2360" t="1001" r="-677" b="-1001"/>
            <a:stretch/>
          </p:blipFill>
          <p:spPr>
            <a:xfrm rot="2434200">
              <a:off x="7697520" y="-2425680"/>
              <a:ext cx="3673080" cy="4371840"/>
            </a:xfrm>
            <a:prstGeom prst="rect">
              <a:avLst/>
            </a:prstGeom>
            <a:ln w="0">
              <a:noFill/>
            </a:ln>
          </p:spPr>
        </p:pic>
        <p:pic>
          <p:nvPicPr>
            <p:cNvPr id="65" name="Google Shape;149;p20"/>
            <p:cNvPicPr/>
            <p:nvPr/>
          </p:nvPicPr>
          <p:blipFill>
            <a:blip r:embed="rId4"/>
            <a:stretch/>
          </p:blipFill>
          <p:spPr>
            <a:xfrm>
              <a:off x="-1635480" y="3297960"/>
              <a:ext cx="4082760" cy="3464640"/>
            </a:xfrm>
            <a:prstGeom prst="rect">
              <a:avLst/>
            </a:prstGeom>
            <a:ln w="0">
              <a:noFill/>
            </a:ln>
          </p:spPr>
        </p:pic>
      </p:grpSp>
      <p:sp>
        <p:nvSpPr>
          <p:cNvPr id="6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1732680" y="2106000"/>
            <a:ext cx="5416920" cy="1551240"/>
          </a:xfrm>
          <a:prstGeom prst="rect">
            <a:avLst/>
          </a:prstGeom>
          <a:noFill/>
          <a:ln w="0">
            <a:noFill/>
          </a:ln>
        </p:spPr>
        <p:txBody>
          <a:bodyPr lIns="91440" tIns="91440" rIns="91440" bIns="91440" anchor="b">
            <a:noAutofit/>
          </a:bodyPr>
          <a:lstStyle/>
          <a:p>
            <a:pPr indent="0">
              <a:buNone/>
            </a:pPr>
            <a:r>
              <a:rPr lang="fr-FR" sz="4700" b="0" strike="noStrike" spc="-1">
                <a:solidFill>
                  <a:schemeClr val="dk1"/>
                </a:solidFill>
                <a:latin typeface="Arial"/>
              </a:rPr>
              <a:t>Click to edit the title text format</a:t>
            </a:r>
          </a:p>
        </p:txBody>
      </p:sp>
      <p:sp>
        <p:nvSpPr>
          <p:cNvPr id="68" name="PlaceHolder 2"/>
          <p:cNvSpPr>
            <a:spLocks noGrp="1"/>
          </p:cNvSpPr>
          <p:nvPr>
            <p:ph type="title"/>
          </p:nvPr>
        </p:nvSpPr>
        <p:spPr>
          <a:xfrm>
            <a:off x="3148200" y="934200"/>
            <a:ext cx="1222920" cy="95544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69" name="PlaceHolder 3"/>
          <p:cNvSpPr>
            <a:spLocks noGrp="1"/>
          </p:cNvSpPr>
          <p:nvPr>
            <p:ph type="body"/>
          </p:nvPr>
        </p:nvSpPr>
        <p:spPr>
          <a:xfrm>
            <a:off x="5328360" y="847080"/>
            <a:ext cx="2489040" cy="3449160"/>
          </a:xfrm>
          <a:prstGeom prst="rect">
            <a:avLst/>
          </a:prstGeom>
          <a:noFill/>
          <a:ln w="0">
            <a:noFill/>
          </a:ln>
        </p:spPr>
        <p:txBody>
          <a:bodyPr lIns="90000" tIns="45000" rIns="90000" bIns="45000" anchor="t">
            <a:normAutofit fontScale="2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70" name="Google Shape;22;p3"/>
          <p:cNvGrpSpPr/>
          <p:nvPr/>
        </p:nvGrpSpPr>
        <p:grpSpPr>
          <a:xfrm>
            <a:off x="-1909800" y="-1624320"/>
            <a:ext cx="12680640" cy="8648640"/>
            <a:chOff x="-1909800" y="-1624320"/>
            <a:chExt cx="12680640" cy="8648640"/>
          </a:xfrm>
        </p:grpSpPr>
        <p:pic>
          <p:nvPicPr>
            <p:cNvPr id="71" name="Google Shape;23;p3"/>
            <p:cNvPicPr/>
            <p:nvPr/>
          </p:nvPicPr>
          <p:blipFill>
            <a:blip r:embed="rId3">
              <a:alphaModFix amt="49000"/>
            </a:blip>
            <a:srcRect l="-2360" t="1001" r="12717" b="-1001"/>
            <a:stretch/>
          </p:blipFill>
          <p:spPr>
            <a:xfrm>
              <a:off x="7575480" y="-1624320"/>
              <a:ext cx="3195360" cy="4371840"/>
            </a:xfrm>
            <a:prstGeom prst="rect">
              <a:avLst/>
            </a:prstGeom>
            <a:ln w="0">
              <a:noFill/>
            </a:ln>
          </p:spPr>
        </p:pic>
        <p:pic>
          <p:nvPicPr>
            <p:cNvPr id="72" name="Google Shape;24;p3"/>
            <p:cNvPicPr/>
            <p:nvPr/>
          </p:nvPicPr>
          <p:blipFill>
            <a:blip r:embed="rId4"/>
            <a:stretch/>
          </p:blipFill>
          <p:spPr>
            <a:xfrm>
              <a:off x="-1909800" y="2156760"/>
              <a:ext cx="5003640" cy="486756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1" name="Google Shape;161;p22"/>
          <p:cNvPicPr/>
          <p:nvPr/>
        </p:nvPicPr>
        <p:blipFill>
          <a:blip r:embed="rId3"/>
          <a:stretch/>
        </p:blipFill>
        <p:spPr>
          <a:xfrm>
            <a:off x="-1869120" y="2007360"/>
            <a:ext cx="3477240" cy="3382560"/>
          </a:xfrm>
          <a:prstGeom prst="rect">
            <a:avLst/>
          </a:prstGeom>
          <a:ln w="0">
            <a:noFill/>
          </a:ln>
        </p:spPr>
      </p:pic>
      <p:pic>
        <p:nvPicPr>
          <p:cNvPr id="82" name="Google Shape;162;p22"/>
          <p:cNvPicPr/>
          <p:nvPr/>
        </p:nvPicPr>
        <p:blipFill>
          <a:blip r:embed="rId4">
            <a:alphaModFix amt="67000"/>
          </a:blip>
          <a:srcRect l="5148" r="5141"/>
          <a:stretch/>
        </p:blipFill>
        <p:spPr>
          <a:xfrm>
            <a:off x="-1373040" y="3850920"/>
            <a:ext cx="2671920" cy="2113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3" name="Google Shape;164;p23"/>
          <p:cNvGrpSpPr/>
          <p:nvPr/>
        </p:nvGrpSpPr>
        <p:grpSpPr>
          <a:xfrm>
            <a:off x="-1635480" y="-3094920"/>
            <a:ext cx="13986360" cy="9857520"/>
            <a:chOff x="-1635480" y="-3094920"/>
            <a:chExt cx="13986360" cy="9857520"/>
          </a:xfrm>
        </p:grpSpPr>
        <p:pic>
          <p:nvPicPr>
            <p:cNvPr id="84" name="Google Shape;165;p23"/>
            <p:cNvPicPr/>
            <p:nvPr/>
          </p:nvPicPr>
          <p:blipFill>
            <a:blip r:embed="rId3">
              <a:alphaModFix amt="49000"/>
            </a:blip>
            <a:srcRect l="-2360" t="1001" r="-677" b="-1001"/>
            <a:stretch/>
          </p:blipFill>
          <p:spPr>
            <a:xfrm rot="2434200">
              <a:off x="7697520" y="-2425680"/>
              <a:ext cx="3673080" cy="4371840"/>
            </a:xfrm>
            <a:prstGeom prst="rect">
              <a:avLst/>
            </a:prstGeom>
            <a:ln w="0">
              <a:noFill/>
            </a:ln>
          </p:spPr>
        </p:pic>
        <p:pic>
          <p:nvPicPr>
            <p:cNvPr id="85" name="Google Shape;166;p23"/>
            <p:cNvPicPr/>
            <p:nvPr/>
          </p:nvPicPr>
          <p:blipFill>
            <a:blip r:embed="rId4"/>
            <a:stretch/>
          </p:blipFill>
          <p:spPr>
            <a:xfrm>
              <a:off x="-1635480" y="3297960"/>
              <a:ext cx="4082760" cy="346464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87" name="PlaceHolder 2"/>
          <p:cNvSpPr>
            <a:spLocks noGrp="1"/>
          </p:cNvSpPr>
          <p:nvPr>
            <p:ph type="body"/>
          </p:nvPr>
        </p:nvSpPr>
        <p:spPr>
          <a:xfrm>
            <a:off x="720000" y="1203120"/>
            <a:ext cx="7703640" cy="23256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pic>
        <p:nvPicPr>
          <p:cNvPr id="88" name="Google Shape;28;p4"/>
          <p:cNvPicPr/>
          <p:nvPr/>
        </p:nvPicPr>
        <p:blipFill>
          <a:blip r:embed="rId3"/>
          <a:stretch/>
        </p:blipFill>
        <p:spPr>
          <a:xfrm>
            <a:off x="-1869120" y="2007360"/>
            <a:ext cx="3477240" cy="3382560"/>
          </a:xfrm>
          <a:prstGeom prst="rect">
            <a:avLst/>
          </a:prstGeom>
          <a:ln w="0">
            <a:noFill/>
          </a:ln>
        </p:spPr>
      </p:pic>
      <p:pic>
        <p:nvPicPr>
          <p:cNvPr id="89" name="Google Shape;29;p4"/>
          <p:cNvPicPr/>
          <p:nvPr/>
        </p:nvPicPr>
        <p:blipFill>
          <a:blip r:embed="rId4">
            <a:alphaModFix amt="67000"/>
          </a:blip>
          <a:srcRect l="5148" r="5141"/>
          <a:stretch/>
        </p:blipFill>
        <p:spPr>
          <a:xfrm>
            <a:off x="-1373040" y="3850920"/>
            <a:ext cx="2671920" cy="2113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977760" y="1622520"/>
            <a:ext cx="3421800" cy="572400"/>
          </a:xfrm>
          <a:prstGeom prst="rect">
            <a:avLst/>
          </a:prstGeom>
          <a:noFill/>
          <a:ln w="0">
            <a:noFill/>
          </a:ln>
        </p:spPr>
        <p:txBody>
          <a:bodyPr lIns="91440" tIns="91440" rIns="91440" bIns="91440" anchor="b">
            <a:noAutofit/>
          </a:bodyPr>
          <a:lstStyle/>
          <a:p>
            <a:pPr indent="0">
              <a:buNone/>
            </a:pPr>
            <a:r>
              <a:rPr lang="fr-FR" sz="1800" b="0" strike="noStrike" spc="-1">
                <a:solidFill>
                  <a:schemeClr val="dk1"/>
                </a:solidFill>
                <a:latin typeface="Arial"/>
              </a:rPr>
              <a:t>Click to edit the title text format</a:t>
            </a:r>
          </a:p>
        </p:txBody>
      </p:sp>
      <p:sp>
        <p:nvSpPr>
          <p:cNvPr id="94" name="PlaceHolder 3"/>
          <p:cNvSpPr>
            <a:spLocks noGrp="1"/>
          </p:cNvSpPr>
          <p:nvPr>
            <p:ph type="title"/>
          </p:nvPr>
        </p:nvSpPr>
        <p:spPr>
          <a:xfrm>
            <a:off x="4744080" y="1622520"/>
            <a:ext cx="3421800" cy="572400"/>
          </a:xfrm>
          <a:prstGeom prst="rect">
            <a:avLst/>
          </a:prstGeom>
          <a:noFill/>
          <a:ln w="0">
            <a:noFill/>
          </a:ln>
        </p:spPr>
        <p:txBody>
          <a:bodyPr lIns="91440" tIns="91440" rIns="91440" bIns="91440" anchor="b">
            <a:noAutofit/>
          </a:bodyPr>
          <a:lstStyle/>
          <a:p>
            <a:pPr indent="0">
              <a:buNone/>
            </a:pPr>
            <a:r>
              <a:rPr lang="fr-FR" sz="1800" b="0" strike="noStrike" spc="-1">
                <a:solidFill>
                  <a:schemeClr val="dk1"/>
                </a:solidFill>
                <a:latin typeface="Arial"/>
              </a:rPr>
              <a:t>Click to edit the title text format</a:t>
            </a:r>
          </a:p>
        </p:txBody>
      </p:sp>
      <p:pic>
        <p:nvPicPr>
          <p:cNvPr id="95" name="Google Shape;36;p5"/>
          <p:cNvPicPr/>
          <p:nvPr/>
        </p:nvPicPr>
        <p:blipFill>
          <a:blip r:embed="rId3">
            <a:alphaModFix amt="67000"/>
          </a:blip>
          <a:srcRect l="5148" r="5141"/>
          <a:stretch/>
        </p:blipFill>
        <p:spPr>
          <a:xfrm rot="19800000" flipH="1">
            <a:off x="-1662120" y="2021040"/>
            <a:ext cx="3453480" cy="4295880"/>
          </a:xfrm>
          <a:prstGeom prst="rect">
            <a:avLst/>
          </a:prstGeom>
          <a:ln w="0">
            <a:noFill/>
          </a:ln>
        </p:spPr>
      </p:pic>
      <p:sp>
        <p:nvSpPr>
          <p:cNvPr id="96" name="Google Shape;37;p5"/>
          <p:cNvSpPr/>
          <p:nvPr/>
        </p:nvSpPr>
        <p:spPr>
          <a:xfrm>
            <a:off x="-698760" y="4214520"/>
            <a:ext cx="2296800" cy="675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97" name="Google Shape;38;p5"/>
          <p:cNvPicPr/>
          <p:nvPr/>
        </p:nvPicPr>
        <p:blipFill>
          <a:blip r:embed="rId4">
            <a:alphaModFix amt="61000"/>
          </a:blip>
          <a:stretch/>
        </p:blipFill>
        <p:spPr>
          <a:xfrm rot="19800000" flipH="1">
            <a:off x="-658440" y="4092480"/>
            <a:ext cx="3297600" cy="2365560"/>
          </a:xfrm>
          <a:prstGeom prst="rect">
            <a:avLst/>
          </a:prstGeom>
          <a:ln w="0">
            <a:noFill/>
          </a:ln>
        </p:spPr>
      </p:pic>
      <p:sp>
        <p:nvSpPr>
          <p:cNvPr id="98" name="Google Shape;39;p5"/>
          <p:cNvSpPr/>
          <p:nvPr/>
        </p:nvSpPr>
        <p:spPr>
          <a:xfrm>
            <a:off x="8424000" y="813960"/>
            <a:ext cx="2890440" cy="4216320"/>
          </a:xfrm>
          <a:prstGeom prst="round2SameRect">
            <a:avLst>
              <a:gd name="adj1" fmla="val 50000"/>
              <a:gd name="adj2" fmla="val 0"/>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3" name="Google Shape;42;p6"/>
          <p:cNvPicPr/>
          <p:nvPr/>
        </p:nvPicPr>
        <p:blipFill>
          <a:blip r:embed="rId3">
            <a:alphaModFix amt="49000"/>
          </a:blip>
          <a:srcRect l="-2360" t="1001" r="2360" b="-1001"/>
          <a:stretch/>
        </p:blipFill>
        <p:spPr>
          <a:xfrm>
            <a:off x="-1851120" y="-835200"/>
            <a:ext cx="2593080" cy="3180240"/>
          </a:xfrm>
          <a:prstGeom prst="rect">
            <a:avLst/>
          </a:prstGeom>
          <a:ln w="0">
            <a:noFill/>
          </a:ln>
        </p:spPr>
      </p:pic>
      <p:pic>
        <p:nvPicPr>
          <p:cNvPr id="104" name="Google Shape;43;p6"/>
          <p:cNvPicPr/>
          <p:nvPr/>
        </p:nvPicPr>
        <p:blipFill>
          <a:blip r:embed="rId4"/>
          <a:stretch/>
        </p:blipFill>
        <p:spPr>
          <a:xfrm>
            <a:off x="8098200" y="2737800"/>
            <a:ext cx="2438640" cy="3254400"/>
          </a:xfrm>
          <a:prstGeom prst="rect">
            <a:avLst/>
          </a:prstGeom>
          <a:ln w="0">
            <a:noFill/>
          </a:ln>
        </p:spPr>
      </p:pic>
      <p:cxnSp>
        <p:nvCxnSpPr>
          <p:cNvPr id="105" name="Google Shape;44;p6"/>
          <p:cNvCxnSpPr/>
          <p:nvPr/>
        </p:nvCxnSpPr>
        <p:spPr>
          <a:xfrm flipV="1">
            <a:off x="7995960" y="-215640"/>
            <a:ext cx="907920" cy="90756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923760" y="1249200"/>
            <a:ext cx="4889520" cy="1322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108" name="Google Shape;48;p7"/>
          <p:cNvGrpSpPr/>
          <p:nvPr/>
        </p:nvGrpSpPr>
        <p:grpSpPr>
          <a:xfrm>
            <a:off x="-991800" y="-1481400"/>
            <a:ext cx="11997720" cy="8640720"/>
            <a:chOff x="-991800" y="-1481400"/>
            <a:chExt cx="11997720" cy="8640720"/>
          </a:xfrm>
        </p:grpSpPr>
        <p:pic>
          <p:nvPicPr>
            <p:cNvPr id="109" name="Google Shape;49;p7"/>
            <p:cNvPicPr/>
            <p:nvPr/>
          </p:nvPicPr>
          <p:blipFill>
            <a:blip r:embed="rId3">
              <a:alphaModFix amt="61000"/>
            </a:blip>
            <a:stretch/>
          </p:blipFill>
          <p:spPr>
            <a:xfrm rot="1800000">
              <a:off x="6252120" y="4024080"/>
              <a:ext cx="3297600" cy="2365560"/>
            </a:xfrm>
            <a:prstGeom prst="rect">
              <a:avLst/>
            </a:prstGeom>
            <a:ln w="0">
              <a:noFill/>
            </a:ln>
          </p:spPr>
        </p:pic>
        <p:pic>
          <p:nvPicPr>
            <p:cNvPr id="110" name="Google Shape;50;p7"/>
            <p:cNvPicPr/>
            <p:nvPr/>
          </p:nvPicPr>
          <p:blipFill>
            <a:blip r:embed="rId4">
              <a:alphaModFix amt="67000"/>
            </a:blip>
            <a:srcRect l="5148" r="5141"/>
            <a:stretch/>
          </p:blipFill>
          <p:spPr>
            <a:xfrm rot="1800000">
              <a:off x="6709680" y="2287440"/>
              <a:ext cx="3453480" cy="4295880"/>
            </a:xfrm>
            <a:prstGeom prst="rect">
              <a:avLst/>
            </a:prstGeom>
            <a:ln w="0">
              <a:noFill/>
            </a:ln>
          </p:spPr>
        </p:pic>
        <p:pic>
          <p:nvPicPr>
            <p:cNvPr id="111" name="Google Shape;51;p7"/>
            <p:cNvPicPr/>
            <p:nvPr/>
          </p:nvPicPr>
          <p:blipFill>
            <a:blip r:embed="rId5"/>
            <a:stretch/>
          </p:blipFill>
          <p:spPr>
            <a:xfrm>
              <a:off x="-991800" y="-1481400"/>
              <a:ext cx="4082760" cy="346464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1450080" y="1060200"/>
            <a:ext cx="6243120" cy="3022920"/>
          </a:xfrm>
          <a:prstGeom prst="rect">
            <a:avLst/>
          </a:prstGeom>
          <a:noFill/>
          <a:ln w="0">
            <a:noFill/>
          </a:ln>
        </p:spPr>
        <p:txBody>
          <a:bodyPr lIns="91440" tIns="91440" rIns="91440" bIns="91440" anchor="ctr">
            <a:noAutofit/>
          </a:bodyPr>
          <a:lstStyle/>
          <a:p>
            <a:pPr indent="0">
              <a:buNone/>
            </a:pPr>
            <a:r>
              <a:rPr lang="fr-FR" sz="7200" b="0" strike="noStrike" spc="-1">
                <a:solidFill>
                  <a:schemeClr val="dk1"/>
                </a:solidFill>
                <a:latin typeface="Arial"/>
              </a:rPr>
              <a:t>Click to edit the title text format</a:t>
            </a:r>
          </a:p>
        </p:txBody>
      </p:sp>
      <p:grpSp>
        <p:nvGrpSpPr>
          <p:cNvPr id="113" name="Google Shape;54;p8"/>
          <p:cNvGrpSpPr/>
          <p:nvPr/>
        </p:nvGrpSpPr>
        <p:grpSpPr>
          <a:xfrm>
            <a:off x="-2078640" y="2007720"/>
            <a:ext cx="12968280" cy="5447160"/>
            <a:chOff x="-2078640" y="2007720"/>
            <a:chExt cx="12968280" cy="5447160"/>
          </a:xfrm>
        </p:grpSpPr>
        <p:pic>
          <p:nvPicPr>
            <p:cNvPr id="114" name="Google Shape;55;p8"/>
            <p:cNvPicPr/>
            <p:nvPr/>
          </p:nvPicPr>
          <p:blipFill>
            <a:blip r:embed="rId3">
              <a:alphaModFix amt="61000"/>
            </a:blip>
            <a:stretch/>
          </p:blipFill>
          <p:spPr>
            <a:xfrm rot="1800000">
              <a:off x="6135840" y="4319280"/>
              <a:ext cx="3297600" cy="2365560"/>
            </a:xfrm>
            <a:prstGeom prst="rect">
              <a:avLst/>
            </a:prstGeom>
            <a:ln w="0">
              <a:noFill/>
            </a:ln>
          </p:spPr>
        </p:pic>
        <p:pic>
          <p:nvPicPr>
            <p:cNvPr id="115" name="Google Shape;56;p8"/>
            <p:cNvPicPr/>
            <p:nvPr/>
          </p:nvPicPr>
          <p:blipFill>
            <a:blip r:embed="rId4">
              <a:alphaModFix amt="67000"/>
            </a:blip>
            <a:srcRect l="5148" r="5141"/>
            <a:stretch/>
          </p:blipFill>
          <p:spPr>
            <a:xfrm rot="1800000">
              <a:off x="6593400" y="2583000"/>
              <a:ext cx="3453480" cy="4295880"/>
            </a:xfrm>
            <a:prstGeom prst="rect">
              <a:avLst/>
            </a:prstGeom>
            <a:ln w="0">
              <a:noFill/>
            </a:ln>
          </p:spPr>
        </p:pic>
        <p:pic>
          <p:nvPicPr>
            <p:cNvPr id="116" name="Google Shape;57;p8"/>
            <p:cNvPicPr/>
            <p:nvPr/>
          </p:nvPicPr>
          <p:blipFill>
            <a:blip r:embed="rId5"/>
            <a:stretch/>
          </p:blipFill>
          <p:spPr>
            <a:xfrm>
              <a:off x="-2078640" y="2264040"/>
              <a:ext cx="4082760" cy="3464640"/>
            </a:xfrm>
            <a:prstGeom prst="rect">
              <a:avLst/>
            </a:prstGeom>
            <a:ln w="0">
              <a:noFill/>
            </a:ln>
          </p:spPr>
        </p:pic>
      </p:grpSp>
      <p:grpSp>
        <p:nvGrpSpPr>
          <p:cNvPr id="117" name="Google Shape;58;p8"/>
          <p:cNvGrpSpPr/>
          <p:nvPr/>
        </p:nvGrpSpPr>
        <p:grpSpPr>
          <a:xfrm>
            <a:off x="7299720" y="-783000"/>
            <a:ext cx="1666800" cy="1972800"/>
            <a:chOff x="7299720" y="-783000"/>
            <a:chExt cx="1666800" cy="1972800"/>
          </a:xfrm>
        </p:grpSpPr>
        <p:sp>
          <p:nvSpPr>
            <p:cNvPr id="118" name="Google Shape;59;p8"/>
            <p:cNvSpPr/>
            <p:nvPr/>
          </p:nvSpPr>
          <p:spPr>
            <a:xfrm>
              <a:off x="7626600" y="-78300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19" name="Google Shape;60;p8"/>
            <p:cNvCxnSpPr/>
            <p:nvPr/>
          </p:nvCxnSpPr>
          <p:spPr>
            <a:xfrm flipV="1">
              <a:off x="7299720" y="282240"/>
              <a:ext cx="907560" cy="907920"/>
            </a:xfrm>
            <a:prstGeom prst="straightConnector1">
              <a:avLst/>
            </a:prstGeom>
            <a:ln w="9525">
              <a:solidFill>
                <a:srgbClr val="000000"/>
              </a:solidFill>
              <a:round/>
            </a:ln>
          </p:spPr>
        </p:cxnSp>
      </p:gr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PlaceHolder 1"/>
          <p:cNvSpPr>
            <a:spLocks noGrp="1"/>
          </p:cNvSpPr>
          <p:nvPr>
            <p:ph type="body"/>
          </p:nvPr>
        </p:nvSpPr>
        <p:spPr>
          <a:xfrm>
            <a:off x="720000" y="1570680"/>
            <a:ext cx="4046760" cy="2185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121"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23" name="PlaceHolder 2"/>
          <p:cNvSpPr>
            <a:spLocks noGrp="1"/>
          </p:cNvSpPr>
          <p:nvPr>
            <p:ph type="body"/>
          </p:nvPr>
        </p:nvSpPr>
        <p:spPr>
          <a:xfrm>
            <a:off x="720000" y="2269080"/>
            <a:ext cx="7703640" cy="604800"/>
          </a:xfrm>
          <a:prstGeom prst="rect">
            <a:avLst/>
          </a:prstGeom>
          <a:noFill/>
          <a:ln w="9360">
            <a:solidFill>
              <a:srgbClr val="000000"/>
            </a:solidFill>
            <a:round/>
          </a:ln>
        </p:spPr>
        <p:txBody>
          <a:bodyPr lIns="91440" tIns="91440" rIns="91440" bIns="91440" anchor="ctr">
            <a:noAutofit/>
          </a:bodyPr>
          <a:lstStyle/>
          <a:p>
            <a:pPr marL="432000" indent="-324000">
              <a:spcBef>
                <a:spcPts val="1417"/>
              </a:spcBef>
              <a:buClr>
                <a:srgbClr val="000000"/>
              </a:buClr>
              <a:buSzPct val="45000"/>
              <a:buFont typeface="Wingdings" charset="2"/>
              <a:buChar char=""/>
            </a:pPr>
            <a:r>
              <a:rPr lang="fr-FR" sz="4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4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4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4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4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4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4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title"/>
          </p:nvPr>
        </p:nvSpPr>
        <p:spPr>
          <a:xfrm>
            <a:off x="2198160" y="154476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19" name="PlaceHolder 3"/>
          <p:cNvSpPr>
            <a:spLocks noGrp="1"/>
          </p:cNvSpPr>
          <p:nvPr>
            <p:ph type="title"/>
          </p:nvPr>
        </p:nvSpPr>
        <p:spPr>
          <a:xfrm>
            <a:off x="6094440" y="154476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0" name="PlaceHolder 4"/>
          <p:cNvSpPr>
            <a:spLocks noGrp="1"/>
          </p:cNvSpPr>
          <p:nvPr>
            <p:ph type="title"/>
          </p:nvPr>
        </p:nvSpPr>
        <p:spPr>
          <a:xfrm>
            <a:off x="2198160" y="306900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1" name="PlaceHolder 5"/>
          <p:cNvSpPr>
            <a:spLocks noGrp="1"/>
          </p:cNvSpPr>
          <p:nvPr>
            <p:ph type="title"/>
          </p:nvPr>
        </p:nvSpPr>
        <p:spPr>
          <a:xfrm>
            <a:off x="6094440" y="3069000"/>
            <a:ext cx="2205720" cy="775440"/>
          </a:xfrm>
          <a:prstGeom prst="rect">
            <a:avLst/>
          </a:prstGeom>
          <a:noFill/>
          <a:ln w="0">
            <a:noFill/>
          </a:ln>
        </p:spPr>
        <p:txBody>
          <a:bodyPr lIns="91440" tIns="91440" rIns="91440" bIns="91440" anchor="b">
            <a:noAutofit/>
          </a:bodyPr>
          <a:lstStyle/>
          <a:p>
            <a:pPr indent="0">
              <a:buNone/>
            </a:pPr>
            <a:r>
              <a:rPr lang="fr-FR" sz="2000" b="0" strike="noStrike" spc="-1">
                <a:solidFill>
                  <a:schemeClr val="dk1"/>
                </a:solidFill>
                <a:latin typeface="Arial"/>
              </a:rPr>
              <a:t>Click to edit the title text format</a:t>
            </a:r>
          </a:p>
        </p:txBody>
      </p:sp>
      <p:sp>
        <p:nvSpPr>
          <p:cNvPr id="22" name="PlaceHolder 6"/>
          <p:cNvSpPr>
            <a:spLocks noGrp="1"/>
          </p:cNvSpPr>
          <p:nvPr>
            <p:ph type="title"/>
          </p:nvPr>
        </p:nvSpPr>
        <p:spPr>
          <a:xfrm>
            <a:off x="1078200" y="168228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3" name="PlaceHolder 7"/>
          <p:cNvSpPr>
            <a:spLocks noGrp="1"/>
          </p:cNvSpPr>
          <p:nvPr>
            <p:ph type="title"/>
          </p:nvPr>
        </p:nvSpPr>
        <p:spPr>
          <a:xfrm>
            <a:off x="1078200" y="320904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4" name="PlaceHolder 8"/>
          <p:cNvSpPr>
            <a:spLocks noGrp="1"/>
          </p:cNvSpPr>
          <p:nvPr>
            <p:ph type="title"/>
          </p:nvPr>
        </p:nvSpPr>
        <p:spPr>
          <a:xfrm>
            <a:off x="4821840" y="168228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sp>
        <p:nvSpPr>
          <p:cNvPr id="25" name="PlaceHolder 9"/>
          <p:cNvSpPr>
            <a:spLocks noGrp="1"/>
          </p:cNvSpPr>
          <p:nvPr>
            <p:ph type="title"/>
          </p:nvPr>
        </p:nvSpPr>
        <p:spPr>
          <a:xfrm>
            <a:off x="4821840" y="3209040"/>
            <a:ext cx="775440" cy="775440"/>
          </a:xfrm>
          <a:prstGeom prst="rect">
            <a:avLst/>
          </a:prstGeom>
          <a:noFill/>
          <a:ln w="0">
            <a:noFill/>
          </a:ln>
        </p:spPr>
        <p:txBody>
          <a:bodyPr lIns="91440" tIns="91440" rIns="91440" bIns="91440" anchor="ctr">
            <a:noAutofit/>
          </a:bodyPr>
          <a:lstStyle/>
          <a:p>
            <a:pPr indent="0" algn="ctr">
              <a:lnSpc>
                <a:spcPct val="100000"/>
              </a:lnSpc>
              <a:buNone/>
            </a:pPr>
            <a:r>
              <a:rPr lang="fr-FR" sz="3000" b="1" strike="noStrike" spc="-1">
                <a:solidFill>
                  <a:schemeClr val="dk1"/>
                </a:solidFill>
                <a:latin typeface="Raleway"/>
                <a:ea typeface="Raleway"/>
              </a:rPr>
              <a:t>xx%</a:t>
            </a:r>
            <a:endParaRPr lang="fr-FR" sz="3000" b="0" strike="noStrike" spc="-1">
              <a:solidFill>
                <a:schemeClr val="dk1"/>
              </a:solidFill>
              <a:latin typeface="Arial"/>
            </a:endParaRPr>
          </a:p>
        </p:txBody>
      </p:sp>
      <p:grpSp>
        <p:nvGrpSpPr>
          <p:cNvPr id="26" name="Google Shape;91;p13"/>
          <p:cNvGrpSpPr/>
          <p:nvPr/>
        </p:nvGrpSpPr>
        <p:grpSpPr>
          <a:xfrm>
            <a:off x="-1153800" y="-869760"/>
            <a:ext cx="10851840" cy="6627600"/>
            <a:chOff x="-1153800" y="-869760"/>
            <a:chExt cx="10851840" cy="6627600"/>
          </a:xfrm>
        </p:grpSpPr>
        <p:pic>
          <p:nvPicPr>
            <p:cNvPr id="27" name="Google Shape;92;p13"/>
            <p:cNvPicPr/>
            <p:nvPr/>
          </p:nvPicPr>
          <p:blipFill>
            <a:blip r:embed="rId3">
              <a:alphaModFix amt="25000"/>
            </a:blip>
            <a:stretch/>
          </p:blipFill>
          <p:spPr>
            <a:xfrm>
              <a:off x="-1153800" y="4104360"/>
              <a:ext cx="2205720" cy="1653480"/>
            </a:xfrm>
            <a:prstGeom prst="rect">
              <a:avLst/>
            </a:prstGeom>
            <a:ln w="0">
              <a:noFill/>
            </a:ln>
          </p:spPr>
        </p:pic>
        <p:pic>
          <p:nvPicPr>
            <p:cNvPr id="28" name="Google Shape;93;p13"/>
            <p:cNvPicPr/>
            <p:nvPr/>
          </p:nvPicPr>
          <p:blipFill>
            <a:blip r:embed="rId4"/>
            <a:stretch/>
          </p:blipFill>
          <p:spPr>
            <a:xfrm>
              <a:off x="7649280" y="-869760"/>
              <a:ext cx="2048760" cy="1992960"/>
            </a:xfrm>
            <a:prstGeom prst="rect">
              <a:avLst/>
            </a:prstGeom>
            <a:ln w="0">
              <a:noFill/>
            </a:ln>
          </p:spPr>
        </p:pic>
      </p:grpSp>
      <p:cxnSp>
        <p:nvCxnSpPr>
          <p:cNvPr id="29" name="Google Shape;94;p13"/>
          <p:cNvCxnSpPr/>
          <p:nvPr/>
        </p:nvCxnSpPr>
        <p:spPr>
          <a:xfrm flipV="1">
            <a:off x="8540640" y="3844800"/>
            <a:ext cx="90792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923760" y="1249200"/>
            <a:ext cx="4889520" cy="132228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31" name="Google Shape;98;p14"/>
          <p:cNvGrpSpPr/>
          <p:nvPr/>
        </p:nvGrpSpPr>
        <p:grpSpPr>
          <a:xfrm>
            <a:off x="-991800" y="-1481400"/>
            <a:ext cx="11997720" cy="8640720"/>
            <a:chOff x="-991800" y="-1481400"/>
            <a:chExt cx="11997720" cy="8640720"/>
          </a:xfrm>
        </p:grpSpPr>
        <p:pic>
          <p:nvPicPr>
            <p:cNvPr id="32" name="Google Shape;99;p14"/>
            <p:cNvPicPr/>
            <p:nvPr/>
          </p:nvPicPr>
          <p:blipFill>
            <a:blip r:embed="rId3">
              <a:alphaModFix amt="61000"/>
            </a:blip>
            <a:stretch/>
          </p:blipFill>
          <p:spPr>
            <a:xfrm rot="1800000">
              <a:off x="6252120" y="4024080"/>
              <a:ext cx="3297600" cy="2365560"/>
            </a:xfrm>
            <a:prstGeom prst="rect">
              <a:avLst/>
            </a:prstGeom>
            <a:ln w="0">
              <a:noFill/>
            </a:ln>
          </p:spPr>
        </p:pic>
        <p:pic>
          <p:nvPicPr>
            <p:cNvPr id="33" name="Google Shape;100;p14"/>
            <p:cNvPicPr/>
            <p:nvPr/>
          </p:nvPicPr>
          <p:blipFill>
            <a:blip r:embed="rId4">
              <a:alphaModFix amt="67000"/>
            </a:blip>
            <a:srcRect l="5148" r="5141"/>
            <a:stretch/>
          </p:blipFill>
          <p:spPr>
            <a:xfrm rot="1800000">
              <a:off x="6709680" y="2287440"/>
              <a:ext cx="3453480" cy="4295880"/>
            </a:xfrm>
            <a:prstGeom prst="rect">
              <a:avLst/>
            </a:prstGeom>
            <a:ln w="0">
              <a:noFill/>
            </a:ln>
          </p:spPr>
        </p:pic>
        <p:pic>
          <p:nvPicPr>
            <p:cNvPr id="34" name="Google Shape;101;p14"/>
            <p:cNvPicPr/>
            <p:nvPr/>
          </p:nvPicPr>
          <p:blipFill>
            <a:blip r:embed="rId5"/>
            <a:stretch/>
          </p:blipFill>
          <p:spPr>
            <a:xfrm>
              <a:off x="-991800" y="-1481400"/>
              <a:ext cx="4082760" cy="3464640"/>
            </a:xfrm>
            <a:prstGeom prst="rect">
              <a:avLst/>
            </a:prstGeom>
            <a:ln w="0">
              <a:noFill/>
            </a:ln>
          </p:spPr>
        </p:pic>
      </p:grpSp>
      <p:sp>
        <p:nvSpPr>
          <p:cNvPr id="3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2296800" y="2934720"/>
            <a:ext cx="4550040" cy="403920"/>
          </a:xfrm>
          <a:prstGeom prst="rect">
            <a:avLst/>
          </a:prstGeom>
          <a:noFill/>
          <a:ln w="9360">
            <a:solidFill>
              <a:srgbClr val="000000"/>
            </a:solidFill>
            <a:round/>
          </a:ln>
        </p:spPr>
        <p:txBody>
          <a:bodyPr lIns="91440" tIns="91440" rIns="91440" bIns="91440" anchor="ctr">
            <a:noAutofit/>
          </a:bodyPr>
          <a:lstStyle/>
          <a:p>
            <a:pPr indent="0">
              <a:buNone/>
            </a:pPr>
            <a:r>
              <a:rPr lang="fr-FR" sz="2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8" name="Google Shape;107;p16"/>
          <p:cNvPicPr/>
          <p:nvPr/>
        </p:nvPicPr>
        <p:blipFill>
          <a:blip r:embed="rId3"/>
          <a:stretch/>
        </p:blipFill>
        <p:spPr>
          <a:xfrm>
            <a:off x="8003520" y="-1094760"/>
            <a:ext cx="2438640" cy="3254400"/>
          </a:xfrm>
          <a:prstGeom prst="rect">
            <a:avLst/>
          </a:prstGeom>
          <a:ln w="0">
            <a:noFill/>
          </a:ln>
        </p:spPr>
      </p:pic>
      <p:cxnSp>
        <p:nvCxnSpPr>
          <p:cNvPr id="39" name="Google Shape;108;p16"/>
          <p:cNvCxnSpPr/>
          <p:nvPr/>
        </p:nvCxnSpPr>
        <p:spPr>
          <a:xfrm flipV="1">
            <a:off x="-275400" y="448956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214280" y="126648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1" name="PlaceHolder 2"/>
          <p:cNvSpPr>
            <a:spLocks noGrp="1"/>
          </p:cNvSpPr>
          <p:nvPr>
            <p:ph type="title"/>
          </p:nvPr>
        </p:nvSpPr>
        <p:spPr>
          <a:xfrm>
            <a:off x="4553280" y="126648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2" name="PlaceHolder 3"/>
          <p:cNvSpPr>
            <a:spLocks noGrp="1"/>
          </p:cNvSpPr>
          <p:nvPr>
            <p:ph type="title"/>
          </p:nvPr>
        </p:nvSpPr>
        <p:spPr>
          <a:xfrm>
            <a:off x="4553280" y="262800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sp>
        <p:nvSpPr>
          <p:cNvPr id="43" name="PlaceHolder 4"/>
          <p:cNvSpPr>
            <a:spLocks noGrp="1"/>
          </p:cNvSpPr>
          <p:nvPr>
            <p:ph type="title"/>
          </p:nvPr>
        </p:nvSpPr>
        <p:spPr>
          <a:xfrm>
            <a:off x="1214280" y="2628000"/>
            <a:ext cx="3375720" cy="825480"/>
          </a:xfrm>
          <a:prstGeom prst="rect">
            <a:avLst/>
          </a:prstGeom>
          <a:noFill/>
          <a:ln w="0">
            <a:noFill/>
          </a:ln>
        </p:spPr>
        <p:txBody>
          <a:bodyPr lIns="91440" tIns="91440" rIns="91440" bIns="91440" anchor="ctr">
            <a:noAutofit/>
          </a:bodyPr>
          <a:lstStyle/>
          <a:p>
            <a:pPr indent="0" algn="ctr">
              <a:lnSpc>
                <a:spcPct val="100000"/>
              </a:lnSpc>
              <a:buNone/>
            </a:pPr>
            <a:r>
              <a:rPr lang="fr-FR" sz="4800" b="1" strike="noStrike" spc="-1">
                <a:solidFill>
                  <a:schemeClr val="dk1"/>
                </a:solidFill>
                <a:latin typeface="Raleway"/>
                <a:ea typeface="Raleway"/>
              </a:rPr>
              <a:t>xx%</a:t>
            </a:r>
            <a:endParaRPr lang="fr-FR" sz="4800" b="0" strike="noStrike" spc="-1">
              <a:solidFill>
                <a:schemeClr val="dk1"/>
              </a:solidFill>
              <a:latin typeface="Arial"/>
            </a:endParaRPr>
          </a:p>
        </p:txBody>
      </p:sp>
      <p:pic>
        <p:nvPicPr>
          <p:cNvPr id="44" name="Google Shape;118;p17"/>
          <p:cNvPicPr/>
          <p:nvPr/>
        </p:nvPicPr>
        <p:blipFill>
          <a:blip r:embed="rId3">
            <a:alphaModFix amt="88000"/>
          </a:blip>
          <a:stretch/>
        </p:blipFill>
        <p:spPr>
          <a:xfrm>
            <a:off x="-929160" y="3671640"/>
            <a:ext cx="3297600" cy="2766600"/>
          </a:xfrm>
          <a:prstGeom prst="rect">
            <a:avLst/>
          </a:prstGeom>
          <a:ln w="0">
            <a:noFill/>
          </a:ln>
        </p:spPr>
      </p:pic>
      <p:pic>
        <p:nvPicPr>
          <p:cNvPr id="45" name="Google Shape;119;p17"/>
          <p:cNvPicPr/>
          <p:nvPr/>
        </p:nvPicPr>
        <p:blipFill>
          <a:blip r:embed="rId4">
            <a:alphaModFix amt="67000"/>
          </a:blip>
          <a:srcRect l="5148" r="5141"/>
          <a:stretch/>
        </p:blipFill>
        <p:spPr>
          <a:xfrm>
            <a:off x="-1824840" y="2804040"/>
            <a:ext cx="3453480" cy="3359520"/>
          </a:xfrm>
          <a:prstGeom prst="rect">
            <a:avLst/>
          </a:prstGeom>
          <a:ln w="0">
            <a:noFill/>
          </a:ln>
        </p:spPr>
      </p:pic>
      <p:pic>
        <p:nvPicPr>
          <p:cNvPr id="46" name="Google Shape;120;p17"/>
          <p:cNvPicPr/>
          <p:nvPr/>
        </p:nvPicPr>
        <p:blipFill>
          <a:blip r:embed="rId5"/>
          <a:stretch/>
        </p:blipFill>
        <p:spPr>
          <a:xfrm>
            <a:off x="6885720" y="-1629360"/>
            <a:ext cx="4082760" cy="3464640"/>
          </a:xfrm>
          <a:prstGeom prst="rect">
            <a:avLst/>
          </a:prstGeom>
          <a:ln w="0">
            <a:noFill/>
          </a:ln>
        </p:spPr>
      </p:pic>
      <p:sp>
        <p:nvSpPr>
          <p:cNvPr id="47" name="Google Shape;121;p17"/>
          <p:cNvSpPr/>
          <p:nvPr/>
        </p:nvSpPr>
        <p:spPr>
          <a:xfrm>
            <a:off x="7976520" y="311616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48" name="Google Shape;122;p17"/>
          <p:cNvCxnSpPr/>
          <p:nvPr/>
        </p:nvCxnSpPr>
        <p:spPr>
          <a:xfrm flipV="1">
            <a:off x="7680960" y="4192200"/>
            <a:ext cx="907560" cy="90756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601956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0" name="PlaceHolder 2"/>
          <p:cNvSpPr>
            <a:spLocks noGrp="1"/>
          </p:cNvSpPr>
          <p:nvPr>
            <p:ph type="title"/>
          </p:nvPr>
        </p:nvSpPr>
        <p:spPr>
          <a:xfrm>
            <a:off x="336960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1" name="PlaceHolder 3"/>
          <p:cNvSpPr>
            <a:spLocks noGrp="1"/>
          </p:cNvSpPr>
          <p:nvPr>
            <p:ph type="title"/>
          </p:nvPr>
        </p:nvSpPr>
        <p:spPr>
          <a:xfrm>
            <a:off x="720000" y="279468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2"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3" name="Google Shape;131;p18"/>
          <p:cNvPicPr/>
          <p:nvPr/>
        </p:nvPicPr>
        <p:blipFill>
          <a:blip r:embed="rId3"/>
          <a:stretch/>
        </p:blipFill>
        <p:spPr>
          <a:xfrm>
            <a:off x="6520320" y="-734400"/>
            <a:ext cx="4082760" cy="2269080"/>
          </a:xfrm>
          <a:prstGeom prst="rect">
            <a:avLst/>
          </a:prstGeom>
          <a:ln w="0">
            <a:noFill/>
          </a:ln>
        </p:spPr>
      </p:pic>
      <p:cxnSp>
        <p:nvCxnSpPr>
          <p:cNvPr id="54" name="Google Shape;132;p18"/>
          <p:cNvCxnSpPr/>
          <p:nvPr/>
        </p:nvCxnSpPr>
        <p:spPr>
          <a:xfrm flipV="1">
            <a:off x="532800" y="447768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601956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6" name="PlaceHolder 2"/>
          <p:cNvSpPr>
            <a:spLocks noGrp="1"/>
          </p:cNvSpPr>
          <p:nvPr>
            <p:ph type="title"/>
          </p:nvPr>
        </p:nvSpPr>
        <p:spPr>
          <a:xfrm>
            <a:off x="336960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7" name="PlaceHolder 3"/>
          <p:cNvSpPr>
            <a:spLocks noGrp="1"/>
          </p:cNvSpPr>
          <p:nvPr>
            <p:ph type="title"/>
          </p:nvPr>
        </p:nvSpPr>
        <p:spPr>
          <a:xfrm>
            <a:off x="720000" y="1551960"/>
            <a:ext cx="2404080" cy="393120"/>
          </a:xfrm>
          <a:prstGeom prst="rect">
            <a:avLst/>
          </a:prstGeom>
          <a:no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
        <p:nvSpPr>
          <p:cNvPr id="58"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9" name="Google Shape;141;p19"/>
          <p:cNvPicPr/>
          <p:nvPr/>
        </p:nvPicPr>
        <p:blipFill>
          <a:blip r:embed="rId3">
            <a:alphaModFix amt="67000"/>
          </a:blip>
          <a:srcRect l="5148" r="5141"/>
          <a:stretch/>
        </p:blipFill>
        <p:spPr>
          <a:xfrm rot="1800000">
            <a:off x="7215840" y="-2607840"/>
            <a:ext cx="3453480" cy="4295880"/>
          </a:xfrm>
          <a:prstGeom prst="rect">
            <a:avLst/>
          </a:prstGeom>
          <a:ln w="0">
            <a:noFill/>
          </a:ln>
        </p:spPr>
      </p:pic>
      <p:pic>
        <p:nvPicPr>
          <p:cNvPr id="60" name="Google Shape;142;p19"/>
          <p:cNvPicPr/>
          <p:nvPr/>
        </p:nvPicPr>
        <p:blipFill>
          <a:blip r:embed="rId4">
            <a:alphaModFix amt="88000"/>
          </a:blip>
          <a:stretch/>
        </p:blipFill>
        <p:spPr>
          <a:xfrm>
            <a:off x="7891200" y="3977640"/>
            <a:ext cx="3297600" cy="2766600"/>
          </a:xfrm>
          <a:prstGeom prst="rect">
            <a:avLst/>
          </a:prstGeom>
          <a:ln w="0">
            <a:noFill/>
          </a:ln>
        </p:spPr>
      </p:pic>
      <p:cxnSp>
        <p:nvCxnSpPr>
          <p:cNvPr id="61" name="Google Shape;143;p19"/>
          <p:cNvCxnSpPr/>
          <p:nvPr/>
        </p:nvCxnSpPr>
        <p:spPr>
          <a:xfrm flipV="1">
            <a:off x="-216000" y="4013640"/>
            <a:ext cx="907560" cy="907920"/>
          </a:xfrm>
          <a:prstGeom prst="straightConnector1">
            <a:avLst/>
          </a:prstGeom>
          <a:ln w="9525">
            <a:solidFill>
              <a:srgbClr val="000000"/>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0.xml"/><Relationship Id="rId5" Type="http://schemas.openxmlformats.org/officeDocument/2006/relationships/image" Target="../media/image27.jp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1619280" y="1504800"/>
            <a:ext cx="5895720" cy="166644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500" b="1" strike="noStrike" spc="-1">
                <a:solidFill>
                  <a:schemeClr val="dk1"/>
                </a:solidFill>
                <a:latin typeface="Raleway"/>
                <a:ea typeface="Raleway"/>
              </a:rPr>
              <a:t>Event Management App</a:t>
            </a:r>
            <a:endParaRPr lang="fr-FR" sz="5500" b="0" strike="noStrike" spc="-1">
              <a:solidFill>
                <a:schemeClr val="dk1"/>
              </a:solidFill>
              <a:latin typeface="Arial"/>
            </a:endParaRPr>
          </a:p>
        </p:txBody>
      </p:sp>
      <p:sp>
        <p:nvSpPr>
          <p:cNvPr id="126" name="PlaceHolder 2"/>
          <p:cNvSpPr>
            <a:spLocks noGrp="1"/>
          </p:cNvSpPr>
          <p:nvPr>
            <p:ph type="subTitle"/>
          </p:nvPr>
        </p:nvSpPr>
        <p:spPr>
          <a:xfrm>
            <a:off x="2200320" y="3276720"/>
            <a:ext cx="4752720" cy="456840"/>
          </a:xfrm>
          <a:prstGeom prst="rect">
            <a:avLst/>
          </a:prstGeom>
          <a:noFill/>
          <a:ln w="0">
            <a:noFill/>
          </a:ln>
        </p:spPr>
        <p:txBody>
          <a:bodyPr lIns="91440" tIns="91440" rIns="91440" bIns="91440" anchor="t">
            <a:normAutofit fontScale="65688" lnSpcReduction="20000"/>
          </a:bodyPr>
          <a:lstStyle/>
          <a:p>
            <a:pPr indent="0" algn="ctr">
              <a:lnSpc>
                <a:spcPct val="100000"/>
              </a:lnSpc>
              <a:buNone/>
              <a:tabLst>
                <a:tab pos="0" algn="l"/>
              </a:tabLst>
            </a:pPr>
            <a:r>
              <a:rPr lang="en" sz="1600" b="0" strike="noStrike" spc="-1">
                <a:solidFill>
                  <a:schemeClr val="dk1"/>
                </a:solidFill>
                <a:latin typeface="Open Sans"/>
                <a:ea typeface="Open Sans"/>
              </a:rPr>
              <a:t>Explore the features and functionalities of our modern .NET application.</a:t>
            </a:r>
            <a:endParaRPr lang="en-US" sz="1600" b="0" strike="noStrike" spc="-1">
              <a:solidFill>
                <a:srgbClr val="000000"/>
              </a:solidFill>
              <a:latin typeface="OpenSymbol"/>
            </a:endParaRPr>
          </a:p>
        </p:txBody>
      </p:sp>
      <p:sp>
        <p:nvSpPr>
          <p:cNvPr id="127" name="Google Shape;179;p27"/>
          <p:cNvSpPr/>
          <p:nvPr/>
        </p:nvSpPr>
        <p:spPr>
          <a:xfrm>
            <a:off x="-1523880" y="885960"/>
            <a:ext cx="2885760" cy="3619080"/>
          </a:xfrm>
          <a:prstGeom prst="rect">
            <a:avLst/>
          </a:prstGeom>
          <a:noFill/>
          <a:ln w="0">
            <a:noFill/>
          </a:ln>
        </p:spPr>
        <p:style>
          <a:lnRef idx="0">
            <a:scrgbClr r="0" g="0" b="0"/>
          </a:lnRef>
          <a:fillRef idx="0">
            <a:scrgbClr r="0" g="0" b="0"/>
          </a:fillRef>
          <a:effectRef idx="0">
            <a:scrgbClr r="0" g="0" b="0"/>
          </a:effectRef>
          <a:fontRef idx="minor"/>
        </p:style>
        <p:txBody>
          <a:bodyPr lIns="870823080" tIns="1809720" rIns="870823080" bIns="1809720" anchor="t">
            <a:spAutoFit/>
          </a:bodyPr>
          <a:lstStyle/>
          <a:p>
            <a:pPr algn="ctr" defTabSz="914400">
              <a:lnSpc>
                <a:spcPct val="100000"/>
              </a:lnSpc>
              <a:tabLst>
                <a:tab pos="0" algn="l"/>
              </a:tabLst>
            </a:pPr>
            <a:endParaRPr lang="fr-FR" sz="1800" b="0" strike="noStrike" spc="-1">
              <a:solidFill>
                <a:schemeClr val="dk1"/>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758506" y="298800"/>
            <a:ext cx="5402073" cy="1452882"/>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1" strike="noStrike" spc="-1" dirty="0">
                <a:solidFill>
                  <a:schemeClr val="dk1"/>
                </a:solidFill>
                <a:latin typeface="Raleway"/>
                <a:ea typeface="Raleway"/>
              </a:rPr>
              <a:t>Event Browsing Options</a:t>
            </a:r>
            <a:endParaRPr lang="fr-FR" sz="4000" b="0" strike="noStrike" spc="-1" dirty="0">
              <a:solidFill>
                <a:schemeClr val="dk1"/>
              </a:solidFill>
              <a:latin typeface="Arial"/>
            </a:endParaRPr>
          </a:p>
        </p:txBody>
      </p:sp>
      <p:pic>
        <p:nvPicPr>
          <p:cNvPr id="7" name="Picture 6">
            <a:extLst>
              <a:ext uri="{FF2B5EF4-FFF2-40B4-BE49-F238E27FC236}">
                <a16:creationId xmlns:a16="http://schemas.microsoft.com/office/drawing/2014/main" id="{3CF465AC-8018-421B-A05E-991CAEB9E7E3}"/>
              </a:ext>
            </a:extLst>
          </p:cNvPr>
          <p:cNvPicPr/>
          <p:nvPr/>
        </p:nvPicPr>
        <p:blipFill rotWithShape="1">
          <a:blip r:embed="rId2" cstate="print">
            <a:extLst>
              <a:ext uri="{28A0092B-C50C-407E-A947-70E740481C1C}">
                <a14:useLocalDpi xmlns:a14="http://schemas.microsoft.com/office/drawing/2010/main" val="0"/>
              </a:ext>
            </a:extLst>
          </a:blip>
          <a:srcRect r="9015" b="18143"/>
          <a:stretch/>
        </p:blipFill>
        <p:spPr>
          <a:xfrm>
            <a:off x="3415229" y="1751682"/>
            <a:ext cx="5402073" cy="26534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66"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a:solidFill>
                  <a:schemeClr val="dk1"/>
                </a:solidFill>
                <a:latin typeface="Raleway"/>
                <a:ea typeface="Raleway"/>
              </a:rPr>
              <a:t>User Actions</a:t>
            </a:r>
            <a:endParaRPr lang="fr-FR" sz="4700" b="0" strike="noStrike" spc="-1">
              <a:solidFill>
                <a:schemeClr val="dk1"/>
              </a:solidFill>
              <a:latin typeface="Arial"/>
            </a:endParaRPr>
          </a:p>
        </p:txBody>
      </p:sp>
      <p:sp>
        <p:nvSpPr>
          <p:cNvPr id="167"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03</a:t>
            </a:r>
            <a:endParaRPr lang="fr-FR" sz="4800" b="0" strike="noStrike" spc="-1">
              <a:solidFill>
                <a:schemeClr val="dk1"/>
              </a:solidFill>
              <a:latin typeface="Arial"/>
            </a:endParaRPr>
          </a:p>
        </p:txBody>
      </p:sp>
      <p:sp>
        <p:nvSpPr>
          <p:cNvPr id="168" name="PlaceHolder 3"/>
          <p:cNvSpPr>
            <a:spLocks noGrp="1"/>
          </p:cNvSpPr>
          <p:nvPr>
            <p:ph type="subTitle"/>
          </p:nvPr>
        </p:nvSpPr>
        <p:spPr>
          <a:xfrm>
            <a:off x="4343400" y="3714840"/>
            <a:ext cx="2809440" cy="73296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Open Sans"/>
              <a:ea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692406" y="487596"/>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Create Your Event Call-to-Action</a:t>
            </a:r>
            <a:endParaRPr lang="fr-FR" sz="4000" b="0" strike="noStrike" spc="-1" dirty="0">
              <a:solidFill>
                <a:schemeClr val="dk1"/>
              </a:solidFill>
              <a:latin typeface="Arial"/>
            </a:endParaRPr>
          </a:p>
        </p:txBody>
      </p:sp>
      <p:sp>
        <p:nvSpPr>
          <p:cNvPr id="170" name="PlaceHolder 2"/>
          <p:cNvSpPr>
            <a:spLocks noGrp="1"/>
          </p:cNvSpPr>
          <p:nvPr>
            <p:ph type="subTitle"/>
          </p:nvPr>
        </p:nvSpPr>
        <p:spPr>
          <a:xfrm>
            <a:off x="692406" y="3595680"/>
            <a:ext cx="4885920" cy="1171080"/>
          </a:xfrm>
          <a:prstGeom prst="rect">
            <a:avLst/>
          </a:prstGeom>
          <a:noFill/>
          <a:ln w="0">
            <a:noFill/>
          </a:ln>
        </p:spPr>
        <p:txBody>
          <a:bodyPr lIns="91440" tIns="91440" rIns="91440" bIns="91440" anchor="t">
            <a:normAutofit fontScale="92500" lnSpcReduction="20000"/>
          </a:bodyPr>
          <a:lstStyle/>
          <a:p>
            <a:pPr indent="0">
              <a:lnSpc>
                <a:spcPct val="100000"/>
              </a:lnSpc>
              <a:buNone/>
              <a:tabLst>
                <a:tab pos="0" algn="l"/>
              </a:tabLst>
            </a:pPr>
            <a:r>
              <a:rPr lang="en" sz="1600" b="0" strike="noStrike" spc="-1" dirty="0">
                <a:solidFill>
                  <a:schemeClr val="dk1"/>
                </a:solidFill>
                <a:latin typeface="Open Sans"/>
                <a:ea typeface="Open Sans"/>
              </a:rPr>
              <a:t>Encourage users to jump in and create their own events with a compelling call-to-action button. This not only promotes user engagement but also empowers them to take charge of their event experiences.</a:t>
            </a:r>
            <a:endParaRPr lang="en-US" sz="1600" b="0" strike="noStrike" spc="-1" dirty="0">
              <a:solidFill>
                <a:srgbClr val="000000"/>
              </a:solidFill>
              <a:latin typeface="OpenSymbol"/>
            </a:endParaRPr>
          </a:p>
        </p:txBody>
      </p:sp>
      <p:grpSp>
        <p:nvGrpSpPr>
          <p:cNvPr id="171" name="Google Shape;224;p31"/>
          <p:cNvGrpSpPr/>
          <p:nvPr/>
        </p:nvGrpSpPr>
        <p:grpSpPr>
          <a:xfrm>
            <a:off x="6610320" y="1622520"/>
            <a:ext cx="1666800" cy="1972800"/>
            <a:chOff x="6610320" y="1622520"/>
            <a:chExt cx="1666800" cy="1972800"/>
          </a:xfrm>
        </p:grpSpPr>
        <p:sp>
          <p:nvSpPr>
            <p:cNvPr id="172"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73" name="Google Shape;226;p31"/>
            <p:cNvCxnSpPr/>
            <p:nvPr/>
          </p:nvCxnSpPr>
          <p:spPr>
            <a:xfrm flipV="1">
              <a:off x="6610320" y="2687760"/>
              <a:ext cx="907920" cy="907920"/>
            </a:xfrm>
            <a:prstGeom prst="straightConnector1">
              <a:avLst/>
            </a:prstGeom>
            <a:ln w="9525">
              <a:solidFill>
                <a:srgbClr val="000000"/>
              </a:solidFill>
              <a:round/>
            </a:ln>
          </p:spPr>
        </p:cxnSp>
      </p:grpSp>
      <p:pic>
        <p:nvPicPr>
          <p:cNvPr id="7" name="Picture 6">
            <a:extLst>
              <a:ext uri="{FF2B5EF4-FFF2-40B4-BE49-F238E27FC236}">
                <a16:creationId xmlns:a16="http://schemas.microsoft.com/office/drawing/2014/main" id="{16F0B04F-B806-4DE1-9770-2CAA2A105A06}"/>
              </a:ext>
            </a:extLst>
          </p:cNvPr>
          <p:cNvPicPr/>
          <p:nvPr/>
        </p:nvPicPr>
        <p:blipFill rotWithShape="1">
          <a:blip r:embed="rId2" cstate="print">
            <a:extLst>
              <a:ext uri="{28A0092B-C50C-407E-A947-70E740481C1C}">
                <a14:useLocalDpi xmlns:a14="http://schemas.microsoft.com/office/drawing/2010/main" val="0"/>
              </a:ext>
            </a:extLst>
          </a:blip>
          <a:srcRect l="22729" r="25904" b="60730"/>
          <a:stretch/>
        </p:blipFill>
        <p:spPr>
          <a:xfrm>
            <a:off x="4269236" y="1469160"/>
            <a:ext cx="4682168" cy="1973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a:solidFill>
                  <a:schemeClr val="dk1"/>
                </a:solidFill>
                <a:latin typeface="Raleway"/>
                <a:ea typeface="Raleway"/>
              </a:rPr>
              <a:t>Footer Menu Navigation</a:t>
            </a:r>
            <a:endParaRPr lang="fr-FR" sz="3000" b="0" strike="noStrike" spc="-1">
              <a:solidFill>
                <a:schemeClr val="dk1"/>
              </a:solidFill>
              <a:latin typeface="Arial"/>
            </a:endParaRPr>
          </a:p>
        </p:txBody>
      </p:sp>
      <p:sp>
        <p:nvSpPr>
          <p:cNvPr id="175" name="PlaceHolder 2"/>
          <p:cNvSpPr>
            <a:spLocks noGrp="1"/>
          </p:cNvSpPr>
          <p:nvPr>
            <p:ph type="subTitle"/>
          </p:nvPr>
        </p:nvSpPr>
        <p:spPr>
          <a:xfrm>
            <a:off x="571680" y="3463389"/>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Open Sans"/>
                <a:ea typeface="Open Sans"/>
              </a:rPr>
              <a:t>A simple footer menu provides quick access to key areas such as home, upcoming events, user profile, and help. This intuitive navigation enhances user experience, making it easy to explore the application.</a:t>
            </a:r>
            <a:endParaRPr lang="en-US" sz="1200" b="0" strike="noStrike" spc="-1" dirty="0">
              <a:solidFill>
                <a:srgbClr val="000000"/>
              </a:solidFill>
              <a:latin typeface="OpenSymbol"/>
            </a:endParaRPr>
          </a:p>
        </p:txBody>
      </p:sp>
      <p:pic>
        <p:nvPicPr>
          <p:cNvPr id="5" name="Picture 4">
            <a:extLst>
              <a:ext uri="{FF2B5EF4-FFF2-40B4-BE49-F238E27FC236}">
                <a16:creationId xmlns:a16="http://schemas.microsoft.com/office/drawing/2014/main" id="{EBAE2B2C-C74D-4440-BAFF-A750BD1FCFD5}"/>
              </a:ext>
            </a:extLst>
          </p:cNvPr>
          <p:cNvPicPr/>
          <p:nvPr/>
        </p:nvPicPr>
        <p:blipFill rotWithShape="1">
          <a:blip r:embed="rId2" cstate="print">
            <a:extLst>
              <a:ext uri="{28A0092B-C50C-407E-A947-70E740481C1C}">
                <a14:useLocalDpi xmlns:a14="http://schemas.microsoft.com/office/drawing/2010/main" val="0"/>
              </a:ext>
            </a:extLst>
          </a:blip>
          <a:srcRect t="44798"/>
          <a:stretch/>
        </p:blipFill>
        <p:spPr>
          <a:xfrm>
            <a:off x="723960" y="1455736"/>
            <a:ext cx="7075982" cy="18713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66880" y="71895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1" strike="noStrike" spc="-1" dirty="0">
                <a:solidFill>
                  <a:schemeClr val="dk1"/>
                </a:solidFill>
                <a:latin typeface="Raleway"/>
                <a:ea typeface="Raleway"/>
              </a:rPr>
              <a:t>Signup Form</a:t>
            </a:r>
            <a:endParaRPr lang="fr-FR" sz="4000" b="0" strike="noStrike" spc="-1" dirty="0">
              <a:solidFill>
                <a:schemeClr val="dk1"/>
              </a:solidFill>
              <a:latin typeface="Arial"/>
            </a:endParaRPr>
          </a:p>
        </p:txBody>
      </p:sp>
      <p:sp>
        <p:nvSpPr>
          <p:cNvPr id="178" name="PlaceHolder 2"/>
          <p:cNvSpPr>
            <a:spLocks noGrp="1"/>
          </p:cNvSpPr>
          <p:nvPr>
            <p:ph type="subTitle"/>
          </p:nvPr>
        </p:nvSpPr>
        <p:spPr>
          <a:xfrm>
            <a:off x="659355" y="2515291"/>
            <a:ext cx="4885920" cy="1171080"/>
          </a:xfrm>
          <a:prstGeom prst="rect">
            <a:avLst/>
          </a:prstGeom>
          <a:noFill/>
          <a:ln w="0">
            <a:noFill/>
          </a:ln>
        </p:spPr>
        <p:txBody>
          <a:bodyPr lIns="91440" tIns="91440" rIns="91440" bIns="91440" anchor="t">
            <a:normAutofit fontScale="92500" lnSpcReduction="20000"/>
          </a:bodyPr>
          <a:lstStyle/>
          <a:p>
            <a:pPr indent="0">
              <a:lnSpc>
                <a:spcPct val="100000"/>
              </a:lnSpc>
              <a:buNone/>
              <a:tabLst>
                <a:tab pos="0" algn="l"/>
              </a:tabLst>
            </a:pPr>
            <a:r>
              <a:rPr lang="en" sz="1600" b="0" strike="noStrike" spc="-1" dirty="0">
                <a:solidFill>
                  <a:schemeClr val="dk1"/>
                </a:solidFill>
                <a:latin typeface="Open Sans"/>
                <a:ea typeface="Open Sans"/>
              </a:rPr>
              <a:t>The signup form is designed to be user-friendly, requiring minimal information. Users can easily create their accounts with fields for name, email, and password, ensuring a quick and hassle-free registration process.</a:t>
            </a:r>
            <a:endParaRPr lang="en-US" sz="1600" b="0" strike="noStrike" spc="-1" dirty="0">
              <a:solidFill>
                <a:srgbClr val="000000"/>
              </a:solidFill>
              <a:latin typeface="OpenSymbol"/>
            </a:endParaRPr>
          </a:p>
        </p:txBody>
      </p:sp>
      <p:grpSp>
        <p:nvGrpSpPr>
          <p:cNvPr id="179" name="Google Shape;224;p31"/>
          <p:cNvGrpSpPr/>
          <p:nvPr/>
        </p:nvGrpSpPr>
        <p:grpSpPr>
          <a:xfrm>
            <a:off x="6610320" y="1622520"/>
            <a:ext cx="1666800" cy="1972800"/>
            <a:chOff x="6610320" y="1622520"/>
            <a:chExt cx="1666800" cy="1972800"/>
          </a:xfrm>
        </p:grpSpPr>
        <p:sp>
          <p:nvSpPr>
            <p:cNvPr id="180"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81" name="Google Shape;226;p31"/>
            <p:cNvCxnSpPr/>
            <p:nvPr/>
          </p:nvCxnSpPr>
          <p:spPr>
            <a:xfrm flipV="1">
              <a:off x="6610320" y="2687760"/>
              <a:ext cx="907920" cy="907920"/>
            </a:xfrm>
            <a:prstGeom prst="straightConnector1">
              <a:avLst/>
            </a:prstGeom>
            <a:ln w="9525">
              <a:solidFill>
                <a:srgbClr val="000000"/>
              </a:solidFill>
              <a:round/>
            </a:ln>
          </p:spPr>
        </p:cxnSp>
      </p:grpSp>
      <p:pic>
        <p:nvPicPr>
          <p:cNvPr id="7" name="Picture 6">
            <a:extLst>
              <a:ext uri="{FF2B5EF4-FFF2-40B4-BE49-F238E27FC236}">
                <a16:creationId xmlns:a16="http://schemas.microsoft.com/office/drawing/2014/main" id="{96C4D822-7868-48FD-BF69-D4C9BABE5D64}"/>
              </a:ext>
            </a:extLst>
          </p:cNvPr>
          <p:cNvPicPr/>
          <p:nvPr/>
        </p:nvPicPr>
        <p:blipFill rotWithShape="1">
          <a:blip r:embed="rId2" cstate="print">
            <a:extLst>
              <a:ext uri="{28A0092B-C50C-407E-A947-70E740481C1C}">
                <a14:useLocalDpi xmlns:a14="http://schemas.microsoft.com/office/drawing/2010/main" val="0"/>
              </a:ext>
            </a:extLst>
          </a:blip>
          <a:srcRect l="35172" t="14127" r="34986" b="17133"/>
          <a:stretch/>
        </p:blipFill>
        <p:spPr>
          <a:xfrm>
            <a:off x="5453349" y="1167788"/>
            <a:ext cx="3525397" cy="3657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83"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a:solidFill>
                  <a:schemeClr val="dk1"/>
                </a:solidFill>
                <a:latin typeface="Raleway"/>
                <a:ea typeface="Raleway"/>
              </a:rPr>
              <a:t>Authentication</a:t>
            </a:r>
            <a:endParaRPr lang="fr-FR" sz="4700" b="0" strike="noStrike" spc="-1">
              <a:solidFill>
                <a:schemeClr val="dk1"/>
              </a:solidFill>
              <a:latin typeface="Arial"/>
            </a:endParaRPr>
          </a:p>
        </p:txBody>
      </p:sp>
      <p:sp>
        <p:nvSpPr>
          <p:cNvPr id="184"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04</a:t>
            </a:r>
            <a:endParaRPr lang="fr-FR" sz="4800" b="0" strike="noStrike" spc="-1">
              <a:solidFill>
                <a:schemeClr val="dk1"/>
              </a:solidFill>
              <a:latin typeface="Arial"/>
            </a:endParaRPr>
          </a:p>
        </p:txBody>
      </p:sp>
      <p:sp>
        <p:nvSpPr>
          <p:cNvPr id="185" name="PlaceHolder 3"/>
          <p:cNvSpPr>
            <a:spLocks noGrp="1"/>
          </p:cNvSpPr>
          <p:nvPr>
            <p:ph type="subTitle"/>
          </p:nvPr>
        </p:nvSpPr>
        <p:spPr>
          <a:xfrm>
            <a:off x="4343400" y="3714840"/>
            <a:ext cx="2809440" cy="73296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Open Sans"/>
              <a:ea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99778" y="138151"/>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1" strike="noStrike" spc="-1" dirty="0">
                <a:solidFill>
                  <a:schemeClr val="dk1"/>
                </a:solidFill>
                <a:latin typeface="Raleway"/>
                <a:ea typeface="Raleway"/>
              </a:rPr>
              <a:t>Login Form </a:t>
            </a:r>
            <a:endParaRPr lang="fr-FR" sz="4000" b="0" strike="noStrike" spc="-1" dirty="0">
              <a:solidFill>
                <a:schemeClr val="dk1"/>
              </a:solidFill>
              <a:latin typeface="Arial"/>
            </a:endParaRPr>
          </a:p>
        </p:txBody>
      </p:sp>
      <p:grpSp>
        <p:nvGrpSpPr>
          <p:cNvPr id="188" name="Google Shape;224;p31"/>
          <p:cNvGrpSpPr/>
          <p:nvPr/>
        </p:nvGrpSpPr>
        <p:grpSpPr>
          <a:xfrm>
            <a:off x="6610320" y="1622520"/>
            <a:ext cx="1666800" cy="1972800"/>
            <a:chOff x="6610320" y="1622520"/>
            <a:chExt cx="1666800" cy="1972800"/>
          </a:xfrm>
        </p:grpSpPr>
        <p:sp>
          <p:nvSpPr>
            <p:cNvPr id="189"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90" name="Google Shape;226;p31"/>
            <p:cNvCxnSpPr/>
            <p:nvPr/>
          </p:nvCxnSpPr>
          <p:spPr>
            <a:xfrm flipV="1">
              <a:off x="6610320" y="2687760"/>
              <a:ext cx="907920" cy="907920"/>
            </a:xfrm>
            <a:prstGeom prst="straightConnector1">
              <a:avLst/>
            </a:prstGeom>
            <a:ln w="9525">
              <a:solidFill>
                <a:srgbClr val="000000"/>
              </a:solidFill>
              <a:round/>
            </a:ln>
          </p:spPr>
        </p:cxnSp>
      </p:grpSp>
      <p:pic>
        <p:nvPicPr>
          <p:cNvPr id="7" name="Picture 6">
            <a:extLst>
              <a:ext uri="{FF2B5EF4-FFF2-40B4-BE49-F238E27FC236}">
                <a16:creationId xmlns:a16="http://schemas.microsoft.com/office/drawing/2014/main" id="{3FBA7845-9B00-42EC-B09F-3DC09FB8217D}"/>
              </a:ext>
            </a:extLst>
          </p:cNvPr>
          <p:cNvPicPr/>
          <p:nvPr/>
        </p:nvPicPr>
        <p:blipFill rotWithShape="1">
          <a:blip r:embed="rId2" cstate="print">
            <a:extLst>
              <a:ext uri="{28A0092B-C50C-407E-A947-70E740481C1C}">
                <a14:useLocalDpi xmlns:a14="http://schemas.microsoft.com/office/drawing/2010/main" val="0"/>
              </a:ext>
            </a:extLst>
          </a:blip>
          <a:srcRect l="35321" t="16467" r="34285" b="14143"/>
          <a:stretch/>
        </p:blipFill>
        <p:spPr>
          <a:xfrm>
            <a:off x="5285698" y="683497"/>
            <a:ext cx="3432790" cy="4196728"/>
          </a:xfrm>
          <a:prstGeom prst="rect">
            <a:avLst/>
          </a:prstGeom>
        </p:spPr>
      </p:pic>
      <p:sp>
        <p:nvSpPr>
          <p:cNvPr id="9" name="TextBox 8">
            <a:extLst>
              <a:ext uri="{FF2B5EF4-FFF2-40B4-BE49-F238E27FC236}">
                <a16:creationId xmlns:a16="http://schemas.microsoft.com/office/drawing/2014/main" id="{65D821A6-98B0-4AA7-8BFF-B5174D2FD54B}"/>
              </a:ext>
            </a:extLst>
          </p:cNvPr>
          <p:cNvSpPr txBox="1"/>
          <p:nvPr/>
        </p:nvSpPr>
        <p:spPr>
          <a:xfrm>
            <a:off x="557374" y="2300720"/>
            <a:ext cx="3432790" cy="1323439"/>
          </a:xfrm>
          <a:prstGeom prst="rect">
            <a:avLst/>
          </a:prstGeom>
          <a:noFill/>
        </p:spPr>
        <p:txBody>
          <a:bodyPr wrap="square">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Features: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Standard </a:t>
            </a:r>
            <a:r>
              <a:rPr lang="en-US" sz="1600" b="1" dirty="0">
                <a:latin typeface="Open Sans" panose="020B0606030504020204" pitchFamily="34" charset="0"/>
                <a:ea typeface="Open Sans" panose="020B0606030504020204" pitchFamily="34" charset="0"/>
                <a:cs typeface="Open Sans" panose="020B0606030504020204" pitchFamily="34" charset="0"/>
              </a:rPr>
              <a:t>login interface</a:t>
            </a:r>
            <a:r>
              <a:rPr lang="en-US" sz="1600" dirty="0">
                <a:latin typeface="Open Sans" panose="020B0606030504020204" pitchFamily="34" charset="0"/>
                <a:ea typeface="Open Sans" panose="020B0606030504020204" pitchFamily="34" charset="0"/>
                <a:cs typeface="Open Sans" panose="020B0606030504020204" pitchFamily="34" charset="0"/>
              </a:rPr>
              <a:t> with fields for email/username and password.</a:t>
            </a:r>
          </a:p>
          <a:p>
            <a:pPr>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Includes a </a:t>
            </a:r>
            <a:r>
              <a:rPr lang="en-US" sz="1600" b="1" dirty="0">
                <a:latin typeface="Open Sans" panose="020B0606030504020204" pitchFamily="34" charset="0"/>
                <a:ea typeface="Open Sans" panose="020B0606030504020204" pitchFamily="34" charset="0"/>
                <a:cs typeface="Open Sans" panose="020B0606030504020204" pitchFamily="34" charset="0"/>
              </a:rPr>
              <a:t>“Forgot Password?”</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23068" y="549118"/>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One-Time Password Verification</a:t>
            </a:r>
            <a:endParaRPr lang="fr-FR" sz="4000" b="0" strike="noStrike" spc="-1" dirty="0">
              <a:solidFill>
                <a:schemeClr val="dk1"/>
              </a:solidFill>
              <a:latin typeface="Arial"/>
            </a:endParaRPr>
          </a:p>
        </p:txBody>
      </p:sp>
      <p:sp>
        <p:nvSpPr>
          <p:cNvPr id="195" name="PlaceHolder 2"/>
          <p:cNvSpPr>
            <a:spLocks noGrp="1"/>
          </p:cNvSpPr>
          <p:nvPr>
            <p:ph type="subTitle"/>
          </p:nvPr>
        </p:nvSpPr>
        <p:spPr>
          <a:xfrm>
            <a:off x="523068" y="2051423"/>
            <a:ext cx="4885920" cy="1171080"/>
          </a:xfrm>
          <a:prstGeom prst="rect">
            <a:avLst/>
          </a:prstGeom>
          <a:noFill/>
          <a:ln w="0">
            <a:noFill/>
          </a:ln>
        </p:spPr>
        <p:txBody>
          <a:bodyPr lIns="91440" tIns="91440" rIns="91440" bIns="91440" anchor="t">
            <a:no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Features: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Implements </a:t>
            </a:r>
            <a:r>
              <a:rPr lang="en-US" sz="1400" b="1" dirty="0">
                <a:latin typeface="Open Sans" panose="020B0606030504020204" pitchFamily="34" charset="0"/>
                <a:ea typeface="Open Sans" panose="020B0606030504020204" pitchFamily="34" charset="0"/>
                <a:cs typeface="Open Sans" panose="020B0606030504020204" pitchFamily="34" charset="0"/>
              </a:rPr>
              <a:t>OTP (One-Time Password)</a:t>
            </a:r>
            <a:r>
              <a:rPr lang="en-US" sz="1400" dirty="0">
                <a:latin typeface="Open Sans" panose="020B0606030504020204" pitchFamily="34" charset="0"/>
                <a:ea typeface="Open Sans" panose="020B0606030504020204" pitchFamily="34" charset="0"/>
                <a:cs typeface="Open Sans" panose="020B0606030504020204" pitchFamily="34" charset="0"/>
              </a:rPr>
              <a:t> entry for secure authentication.</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Adds an </a:t>
            </a:r>
            <a:r>
              <a:rPr lang="en-US" sz="1400" b="1" dirty="0">
                <a:latin typeface="Open Sans" panose="020B0606030504020204" pitchFamily="34" charset="0"/>
                <a:ea typeface="Open Sans" panose="020B0606030504020204" pitchFamily="34" charset="0"/>
                <a:cs typeface="Open Sans" panose="020B0606030504020204" pitchFamily="34" charset="0"/>
              </a:rPr>
              <a:t>extra layer of security</a:t>
            </a:r>
            <a:r>
              <a:rPr lang="en-US" sz="1400" dirty="0">
                <a:latin typeface="Open Sans" panose="020B0606030504020204" pitchFamily="34" charset="0"/>
                <a:ea typeface="Open Sans" panose="020B0606030504020204" pitchFamily="34" charset="0"/>
                <a:cs typeface="Open Sans" panose="020B0606030504020204" pitchFamily="34" charset="0"/>
              </a:rPr>
              <a:t> for sensitive actions and account protection.</a:t>
            </a:r>
          </a:p>
        </p:txBody>
      </p:sp>
      <p:pic>
        <p:nvPicPr>
          <p:cNvPr id="7" name="Picture 6">
            <a:extLst>
              <a:ext uri="{FF2B5EF4-FFF2-40B4-BE49-F238E27FC236}">
                <a16:creationId xmlns:a16="http://schemas.microsoft.com/office/drawing/2014/main" id="{C2F3EAAE-29C1-48FF-9A30-0114FE1F010E}"/>
              </a:ext>
            </a:extLst>
          </p:cNvPr>
          <p:cNvPicPr/>
          <p:nvPr/>
        </p:nvPicPr>
        <p:blipFill rotWithShape="1">
          <a:blip r:embed="rId2" cstate="print">
            <a:extLst>
              <a:ext uri="{28A0092B-C50C-407E-A947-70E740481C1C}">
                <a14:useLocalDpi xmlns:a14="http://schemas.microsoft.com/office/drawing/2010/main" val="0"/>
              </a:ext>
            </a:extLst>
          </a:blip>
          <a:srcRect l="32714" t="14940" r="32023" b="42167"/>
          <a:stretch/>
        </p:blipFill>
        <p:spPr>
          <a:xfrm>
            <a:off x="5301465" y="1325367"/>
            <a:ext cx="3482939" cy="22705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200"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a:solidFill>
                  <a:schemeClr val="dk1"/>
                </a:solidFill>
                <a:latin typeface="Raleway"/>
                <a:ea typeface="Raleway"/>
              </a:rPr>
              <a:t>Admin Features</a:t>
            </a:r>
            <a:endParaRPr lang="fr-FR" sz="4700" b="0" strike="noStrike" spc="-1">
              <a:solidFill>
                <a:schemeClr val="dk1"/>
              </a:solidFill>
              <a:latin typeface="Arial"/>
            </a:endParaRPr>
          </a:p>
        </p:txBody>
      </p:sp>
      <p:sp>
        <p:nvSpPr>
          <p:cNvPr id="201"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05</a:t>
            </a:r>
            <a:endParaRPr lang="fr-FR" sz="4800" b="0" strike="noStrike" spc="-1">
              <a:solidFill>
                <a:schemeClr val="dk1"/>
              </a:solidFill>
              <a:latin typeface="Arial"/>
            </a:endParaRPr>
          </a:p>
        </p:txBody>
      </p:sp>
      <p:sp>
        <p:nvSpPr>
          <p:cNvPr id="202" name="PlaceHolder 3"/>
          <p:cNvSpPr>
            <a:spLocks noGrp="1"/>
          </p:cNvSpPr>
          <p:nvPr>
            <p:ph type="subTitle"/>
          </p:nvPr>
        </p:nvSpPr>
        <p:spPr>
          <a:xfrm>
            <a:off x="4343400" y="3714840"/>
            <a:ext cx="2809440" cy="73296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Open Sans"/>
              <a:ea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543615" y="-45067"/>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1" strike="noStrike" spc="-1" dirty="0">
                <a:solidFill>
                  <a:schemeClr val="dk1"/>
                </a:solidFill>
                <a:latin typeface="Raleway"/>
                <a:ea typeface="Raleway"/>
              </a:rPr>
              <a:t>Admin Dashboard Metrics</a:t>
            </a:r>
            <a:endParaRPr lang="fr-FR" sz="3200" b="0" strike="noStrike" spc="-1" dirty="0">
              <a:solidFill>
                <a:schemeClr val="dk1"/>
              </a:solidFill>
              <a:latin typeface="Arial"/>
            </a:endParaRPr>
          </a:p>
        </p:txBody>
      </p:sp>
      <p:sp>
        <p:nvSpPr>
          <p:cNvPr id="204" name="PlaceHolder 2"/>
          <p:cNvSpPr>
            <a:spLocks noGrp="1"/>
          </p:cNvSpPr>
          <p:nvPr>
            <p:ph type="subTitle"/>
          </p:nvPr>
        </p:nvSpPr>
        <p:spPr>
          <a:xfrm>
            <a:off x="451149" y="1400670"/>
            <a:ext cx="4885920" cy="1171080"/>
          </a:xfrm>
          <a:prstGeom prst="rect">
            <a:avLst/>
          </a:prstGeom>
          <a:noFill/>
          <a:ln w="0">
            <a:noFill/>
          </a:ln>
        </p:spPr>
        <p:txBody>
          <a:bodyPr lIns="91440" tIns="91440" rIns="91440" bIns="91440" anchor="t">
            <a:no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Features:</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Displays critical </a:t>
            </a:r>
            <a:r>
              <a:rPr lang="en-US" sz="1200" b="1" dirty="0">
                <a:latin typeface="Open Sans" panose="020B0606030504020204" pitchFamily="34" charset="0"/>
                <a:ea typeface="Open Sans" panose="020B0606030504020204" pitchFamily="34" charset="0"/>
                <a:cs typeface="Open Sans" panose="020B0606030504020204" pitchFamily="34" charset="0"/>
              </a:rPr>
              <a:t>metrics</a:t>
            </a:r>
            <a:r>
              <a:rPr lang="en-US" sz="1200" dirty="0">
                <a:latin typeface="Open Sans" panose="020B0606030504020204" pitchFamily="34" charset="0"/>
                <a:ea typeface="Open Sans" panose="020B0606030504020204" pitchFamily="34" charset="0"/>
                <a:cs typeface="Open Sans" panose="020B0606030504020204" pitchFamily="34" charset="0"/>
              </a:rPr>
              <a:t>:</a:t>
            </a:r>
          </a:p>
          <a:p>
            <a:pPr marL="742950" lvl="1" indent="-2857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Total Attendees</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Upcoming Events</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Total Revenue</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Activity Overview</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b="1" dirty="0">
                <a:latin typeface="Open Sans" panose="020B0606030504020204" pitchFamily="34" charset="0"/>
                <a:ea typeface="Open Sans" panose="020B0606030504020204" pitchFamily="34" charset="0"/>
                <a:cs typeface="Open Sans" panose="020B0606030504020204" pitchFamily="34" charset="0"/>
              </a:rPr>
              <a:t>visual chart or graph</a:t>
            </a:r>
            <a:r>
              <a:rPr lang="en-US" sz="1200" dirty="0">
                <a:latin typeface="Open Sans" panose="020B0606030504020204" pitchFamily="34" charset="0"/>
                <a:ea typeface="Open Sans" panose="020B0606030504020204" pitchFamily="34" charset="0"/>
                <a:cs typeface="Open Sans" panose="020B0606030504020204" pitchFamily="34" charset="0"/>
              </a:rPr>
              <a:t>.</a:t>
            </a:r>
          </a:p>
        </p:txBody>
      </p:sp>
      <p:grpSp>
        <p:nvGrpSpPr>
          <p:cNvPr id="205" name="Google Shape;224;p31"/>
          <p:cNvGrpSpPr/>
          <p:nvPr/>
        </p:nvGrpSpPr>
        <p:grpSpPr>
          <a:xfrm>
            <a:off x="6610320" y="1622520"/>
            <a:ext cx="1666800" cy="1972800"/>
            <a:chOff x="6610320" y="1622520"/>
            <a:chExt cx="1666800" cy="1972800"/>
          </a:xfrm>
        </p:grpSpPr>
        <p:sp>
          <p:nvSpPr>
            <p:cNvPr id="206"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207" name="Google Shape;226;p31"/>
            <p:cNvCxnSpPr/>
            <p:nvPr/>
          </p:nvCxnSpPr>
          <p:spPr>
            <a:xfrm flipV="1">
              <a:off x="6610320" y="2687760"/>
              <a:ext cx="907920" cy="907920"/>
            </a:xfrm>
            <a:prstGeom prst="straightConnector1">
              <a:avLst/>
            </a:prstGeom>
            <a:ln w="9525">
              <a:solidFill>
                <a:srgbClr val="000000"/>
              </a:solidFill>
              <a:round/>
            </a:ln>
          </p:spPr>
        </p:cxnSp>
      </p:grpSp>
      <p:pic>
        <p:nvPicPr>
          <p:cNvPr id="7" name="Picture 6">
            <a:extLst>
              <a:ext uri="{FF2B5EF4-FFF2-40B4-BE49-F238E27FC236}">
                <a16:creationId xmlns:a16="http://schemas.microsoft.com/office/drawing/2014/main" id="{A6755E16-F13F-496D-8C25-85E918E1F39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45942" y="1042987"/>
            <a:ext cx="6262993" cy="33851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938160" y="2499120"/>
            <a:ext cx="7705440" cy="57132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4800" b="1" strike="noStrike" spc="-1" dirty="0">
                <a:solidFill>
                  <a:schemeClr val="dk1"/>
                </a:solidFill>
                <a:latin typeface="Raleway"/>
                <a:ea typeface="Raleway"/>
              </a:rPr>
              <a:t>Introduction</a:t>
            </a:r>
            <a:endParaRPr lang="fr-FR" sz="4800" b="0" strike="noStrike" spc="-1" dirty="0">
              <a:solidFill>
                <a:schemeClr val="dk1"/>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12793" y="405279"/>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User Management Overview</a:t>
            </a:r>
            <a:endParaRPr lang="fr-FR" sz="4000" b="0" strike="noStrike" spc="-1" dirty="0">
              <a:solidFill>
                <a:schemeClr val="dk1"/>
              </a:solidFill>
              <a:latin typeface="Arial"/>
            </a:endParaRPr>
          </a:p>
        </p:txBody>
      </p:sp>
      <p:sp>
        <p:nvSpPr>
          <p:cNvPr id="209" name="PlaceHolder 2"/>
          <p:cNvSpPr>
            <a:spLocks noGrp="1"/>
          </p:cNvSpPr>
          <p:nvPr>
            <p:ph type="subTitle"/>
          </p:nvPr>
        </p:nvSpPr>
        <p:spPr>
          <a:xfrm>
            <a:off x="293056" y="1728999"/>
            <a:ext cx="4885920" cy="1171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dirty="0">
                <a:solidFill>
                  <a:schemeClr val="dk1"/>
                </a:solidFill>
                <a:latin typeface="Open Sans"/>
                <a:ea typeface="Open Sans"/>
              </a:rPr>
              <a:t>Admins can view a comprehensive list of users, including their roles, status, and permissions. This facilitates effective user management and ensures that roles are properly assigned.</a:t>
            </a:r>
            <a:endParaRPr lang="en-US" sz="1600" b="0" strike="noStrike" spc="-1" dirty="0">
              <a:solidFill>
                <a:srgbClr val="000000"/>
              </a:solidFill>
              <a:latin typeface="OpenSymbol"/>
            </a:endParaRPr>
          </a:p>
        </p:txBody>
      </p:sp>
      <p:pic>
        <p:nvPicPr>
          <p:cNvPr id="7" name="Picture 6">
            <a:extLst>
              <a:ext uri="{FF2B5EF4-FFF2-40B4-BE49-F238E27FC236}">
                <a16:creationId xmlns:a16="http://schemas.microsoft.com/office/drawing/2014/main" id="{4C8955A1-9731-4052-B6CA-D3BDA6161E77}"/>
              </a:ext>
            </a:extLst>
          </p:cNvPr>
          <p:cNvPicPr/>
          <p:nvPr/>
        </p:nvPicPr>
        <p:blipFill rotWithShape="1">
          <a:blip r:embed="rId2" cstate="print">
            <a:extLst>
              <a:ext uri="{28A0092B-C50C-407E-A947-70E740481C1C}">
                <a14:useLocalDpi xmlns:a14="http://schemas.microsoft.com/office/drawing/2010/main" val="0"/>
              </a:ext>
            </a:extLst>
          </a:blip>
          <a:srcRect t="9" b="43074"/>
          <a:stretch/>
        </p:blipFill>
        <p:spPr>
          <a:xfrm>
            <a:off x="495214" y="2989291"/>
            <a:ext cx="6933002" cy="20450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9FABAC-CA2B-4FAE-A9EE-A29C6423A3B5}"/>
              </a:ext>
            </a:extLst>
          </p:cNvPr>
          <p:cNvSpPr txBox="1"/>
          <p:nvPr/>
        </p:nvSpPr>
        <p:spPr>
          <a:xfrm>
            <a:off x="608745" y="591032"/>
            <a:ext cx="6005244" cy="584775"/>
          </a:xfrm>
          <a:prstGeom prst="rect">
            <a:avLst/>
          </a:prstGeom>
          <a:noFill/>
        </p:spPr>
        <p:txBody>
          <a:bodyPr wrap="square">
            <a:spAutoFit/>
          </a:bodyPr>
          <a:lstStyle/>
          <a:p>
            <a:r>
              <a:rPr lang="en-US" sz="3200" b="1" dirty="0">
                <a:latin typeface="Raleway" pitchFamily="2" charset="0"/>
              </a:rPr>
              <a:t>Set User Permissions</a:t>
            </a:r>
          </a:p>
        </p:txBody>
      </p:sp>
      <p:sp>
        <p:nvSpPr>
          <p:cNvPr id="7" name="TextBox 6">
            <a:extLst>
              <a:ext uri="{FF2B5EF4-FFF2-40B4-BE49-F238E27FC236}">
                <a16:creationId xmlns:a16="http://schemas.microsoft.com/office/drawing/2014/main" id="{2A6EFCDF-ED28-470F-ACA5-81CA02F042F9}"/>
              </a:ext>
            </a:extLst>
          </p:cNvPr>
          <p:cNvSpPr txBox="1"/>
          <p:nvPr/>
        </p:nvSpPr>
        <p:spPr>
          <a:xfrm>
            <a:off x="608745" y="1687045"/>
            <a:ext cx="3850240" cy="2462213"/>
          </a:xfrm>
          <a:prstGeom prst="rect">
            <a:avLst/>
          </a:prstGeom>
          <a:noFill/>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Features:</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Admins can assign or modify granular permissions for individual users.</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Options include:</a:t>
            </a:r>
          </a:p>
          <a:p>
            <a:pPr marL="742950" lvl="1"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Can approve manager applications</a:t>
            </a:r>
          </a:p>
          <a:p>
            <a:pPr marL="742950" lvl="1"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Can manage other users</a:t>
            </a:r>
          </a:p>
          <a:p>
            <a:pPr marL="742950" lvl="1"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Can create and manage events</a:t>
            </a:r>
          </a:p>
          <a:p>
            <a:pPr marL="742950" lvl="1" indent="-2857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Additional custom permission settings</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Includes a Save button to apply permission changes immediately.</a:t>
            </a:r>
          </a:p>
        </p:txBody>
      </p:sp>
      <p:pic>
        <p:nvPicPr>
          <p:cNvPr id="8" name="Picture 7">
            <a:extLst>
              <a:ext uri="{FF2B5EF4-FFF2-40B4-BE49-F238E27FC236}">
                <a16:creationId xmlns:a16="http://schemas.microsoft.com/office/drawing/2014/main" id="{7D673ED5-2A2A-4379-9115-20965856FB31}"/>
              </a:ext>
            </a:extLst>
          </p:cNvPr>
          <p:cNvPicPr/>
          <p:nvPr/>
        </p:nvPicPr>
        <p:blipFill rotWithShape="1">
          <a:blip r:embed="rId2" cstate="print">
            <a:extLst>
              <a:ext uri="{28A0092B-C50C-407E-A947-70E740481C1C}">
                <a14:useLocalDpi xmlns:a14="http://schemas.microsoft.com/office/drawing/2010/main" val="0"/>
              </a:ext>
            </a:extLst>
          </a:blip>
          <a:srcRect t="891" r="24063" b="-1"/>
          <a:stretch/>
        </p:blipFill>
        <p:spPr>
          <a:xfrm>
            <a:off x="4458985" y="1387010"/>
            <a:ext cx="4685015" cy="3165457"/>
          </a:xfrm>
          <a:prstGeom prst="rect">
            <a:avLst/>
          </a:prstGeom>
        </p:spPr>
      </p:pic>
    </p:spTree>
    <p:extLst>
      <p:ext uri="{BB962C8B-B14F-4D97-AF65-F5344CB8AC3E}">
        <p14:creationId xmlns:p14="http://schemas.microsoft.com/office/powerpoint/2010/main" val="2011776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E273E-120C-45BD-A6E7-E765E1EDBE35}"/>
              </a:ext>
            </a:extLst>
          </p:cNvPr>
          <p:cNvSpPr txBox="1"/>
          <p:nvPr/>
        </p:nvSpPr>
        <p:spPr>
          <a:xfrm>
            <a:off x="685800" y="553464"/>
            <a:ext cx="6497198" cy="584775"/>
          </a:xfrm>
          <a:prstGeom prst="rect">
            <a:avLst/>
          </a:prstGeom>
          <a:noFill/>
        </p:spPr>
        <p:txBody>
          <a:bodyPr wrap="square">
            <a:spAutoFit/>
          </a:bodyPr>
          <a:lstStyle/>
          <a:p>
            <a:r>
              <a:rPr lang="en-US" sz="3200" b="1" dirty="0">
                <a:latin typeface="Raleway" pitchFamily="2" charset="0"/>
              </a:rPr>
              <a:t>Manager Application Approvals</a:t>
            </a:r>
          </a:p>
        </p:txBody>
      </p:sp>
      <p:sp>
        <p:nvSpPr>
          <p:cNvPr id="5" name="TextBox 4">
            <a:extLst>
              <a:ext uri="{FF2B5EF4-FFF2-40B4-BE49-F238E27FC236}">
                <a16:creationId xmlns:a16="http://schemas.microsoft.com/office/drawing/2014/main" id="{679F5643-57DA-45B8-AB41-133021405B20}"/>
              </a:ext>
            </a:extLst>
          </p:cNvPr>
          <p:cNvSpPr txBox="1"/>
          <p:nvPr/>
        </p:nvSpPr>
        <p:spPr>
          <a:xfrm>
            <a:off x="753279" y="1617643"/>
            <a:ext cx="5998684" cy="954107"/>
          </a:xfrm>
          <a:prstGeom prst="rect">
            <a:avLst/>
          </a:prstGeom>
          <a:noFill/>
        </p:spPr>
        <p:txBody>
          <a:bodyPr wrap="square">
            <a:sp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Features: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Displays a list of users who have requested </a:t>
            </a:r>
            <a:r>
              <a:rPr lang="en-US" sz="1400" b="1" dirty="0">
                <a:latin typeface="Open Sans" panose="020B0606030504020204" pitchFamily="34" charset="0"/>
                <a:ea typeface="Open Sans" panose="020B0606030504020204" pitchFamily="34" charset="0"/>
                <a:cs typeface="Open Sans" panose="020B0606030504020204" pitchFamily="34" charset="0"/>
              </a:rPr>
              <a:t>Manager role elevation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Admins can review and </a:t>
            </a:r>
            <a:r>
              <a:rPr lang="en-US" sz="1400" b="1" dirty="0">
                <a:latin typeface="Open Sans" panose="020B0606030504020204" pitchFamily="34" charset="0"/>
                <a:ea typeface="Open Sans" panose="020B0606030504020204" pitchFamily="34" charset="0"/>
                <a:cs typeface="Open Sans" panose="020B0606030504020204" pitchFamily="34" charset="0"/>
              </a:rPr>
              <a:t>approve or reject</a:t>
            </a:r>
            <a:r>
              <a:rPr lang="en-US" sz="1400" dirty="0">
                <a:latin typeface="Open Sans" panose="020B0606030504020204" pitchFamily="34" charset="0"/>
                <a:ea typeface="Open Sans" panose="020B0606030504020204" pitchFamily="34" charset="0"/>
                <a:cs typeface="Open Sans" panose="020B0606030504020204" pitchFamily="34" charset="0"/>
              </a:rPr>
              <a:t> applications.</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Streamlined interface for role-based access management.</a:t>
            </a:r>
          </a:p>
        </p:txBody>
      </p:sp>
      <p:pic>
        <p:nvPicPr>
          <p:cNvPr id="6" name="Picture 5">
            <a:extLst>
              <a:ext uri="{FF2B5EF4-FFF2-40B4-BE49-F238E27FC236}">
                <a16:creationId xmlns:a16="http://schemas.microsoft.com/office/drawing/2014/main" id="{C6DE686D-FB02-4BE4-91D4-E4507DCE5154}"/>
              </a:ext>
            </a:extLst>
          </p:cNvPr>
          <p:cNvPicPr/>
          <p:nvPr/>
        </p:nvPicPr>
        <p:blipFill rotWithShape="1">
          <a:blip r:embed="rId2" cstate="print">
            <a:extLst>
              <a:ext uri="{28A0092B-C50C-407E-A947-70E740481C1C}">
                <a14:useLocalDpi xmlns:a14="http://schemas.microsoft.com/office/drawing/2010/main" val="0"/>
              </a:ext>
            </a:extLst>
          </a:blip>
          <a:srcRect l="1" r="65714" b="62070"/>
          <a:stretch/>
        </p:blipFill>
        <p:spPr>
          <a:xfrm>
            <a:off x="753279" y="2732183"/>
            <a:ext cx="5294981" cy="2411317"/>
          </a:xfrm>
          <a:prstGeom prst="rect">
            <a:avLst/>
          </a:prstGeom>
        </p:spPr>
      </p:pic>
    </p:spTree>
    <p:extLst>
      <p:ext uri="{BB962C8B-B14F-4D97-AF65-F5344CB8AC3E}">
        <p14:creationId xmlns:p14="http://schemas.microsoft.com/office/powerpoint/2010/main" val="147573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1"/>
                </a:solidFill>
                <a:latin typeface="Raleway"/>
                <a:ea typeface="Raleway"/>
              </a:rPr>
              <a:t>Event Creation Details (pt1-  basic details)</a:t>
            </a:r>
            <a:endParaRPr lang="fr-FR" sz="3000" b="0" strike="noStrike" spc="-1" dirty="0">
              <a:solidFill>
                <a:schemeClr val="dk1"/>
              </a:solidFill>
              <a:latin typeface="Arial"/>
            </a:endParaRPr>
          </a:p>
        </p:txBody>
      </p:sp>
      <p:sp>
        <p:nvSpPr>
          <p:cNvPr id="214" name="PlaceHolder 2"/>
          <p:cNvSpPr>
            <a:spLocks noGrp="1"/>
          </p:cNvSpPr>
          <p:nvPr>
            <p:ph type="subTitle"/>
          </p:nvPr>
        </p:nvSpPr>
        <p:spPr>
          <a:xfrm>
            <a:off x="457065" y="1305015"/>
            <a:ext cx="3105285" cy="1790280"/>
          </a:xfrm>
          <a:prstGeom prst="rect">
            <a:avLst/>
          </a:prstGeom>
          <a:noFill/>
          <a:ln w="0">
            <a:noFill/>
          </a:ln>
        </p:spPr>
        <p:txBody>
          <a:bodyPr lIns="91440" tIns="91440" rIns="91440" bIns="91440" anchor="t">
            <a:noAutofit/>
          </a:bodyPr>
          <a:lstStyle/>
          <a:p>
            <a:r>
              <a:rPr lang="en-US" sz="1200" b="1" dirty="0">
                <a:latin typeface="Open Sans" panose="020B0606030504020204" pitchFamily="34" charset="0"/>
                <a:ea typeface="Open Sans" panose="020B0606030504020204" pitchFamily="34" charset="0"/>
                <a:cs typeface="Open Sans" panose="020B0606030504020204" pitchFamily="34" charset="0"/>
              </a:rPr>
              <a:t>Features:</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Enables users to </a:t>
            </a:r>
            <a:r>
              <a:rPr lang="en-US" sz="1200" b="1" dirty="0">
                <a:latin typeface="Open Sans" panose="020B0606030504020204" pitchFamily="34" charset="0"/>
                <a:ea typeface="Open Sans" panose="020B0606030504020204" pitchFamily="34" charset="0"/>
                <a:cs typeface="Open Sans" panose="020B0606030504020204" pitchFamily="34" charset="0"/>
              </a:rPr>
              <a:t>create new events</a:t>
            </a:r>
            <a:r>
              <a:rPr lang="en-US" sz="1200" dirty="0">
                <a:latin typeface="Open Sans" panose="020B0606030504020204" pitchFamily="34" charset="0"/>
                <a:ea typeface="Open Sans" panose="020B0606030504020204" pitchFamily="34" charset="0"/>
                <a:cs typeface="Open Sans" panose="020B0606030504020204" pitchFamily="34" charset="0"/>
              </a:rPr>
              <a:t> through a structured form.</a:t>
            </a:r>
          </a:p>
          <a:p>
            <a:pPr>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Input fields include:</a:t>
            </a:r>
          </a:p>
          <a:p>
            <a:pPr marL="742950" lvl="1"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Event Name</a:t>
            </a:r>
          </a:p>
          <a:p>
            <a:pPr marL="742950" lvl="1"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Event Description</a:t>
            </a:r>
          </a:p>
          <a:p>
            <a:pPr marL="742950" lvl="1"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Date and Time</a:t>
            </a:r>
          </a:p>
          <a:p>
            <a:pPr marL="742950" lvl="1"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Venue/Location</a:t>
            </a:r>
          </a:p>
          <a:p>
            <a:pPr marL="742950" lvl="1"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Event Category</a:t>
            </a:r>
          </a:p>
          <a:p>
            <a:pPr marL="742950" lvl="1"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Organizer Name/ID</a:t>
            </a:r>
          </a:p>
        </p:txBody>
      </p:sp>
      <p:pic>
        <p:nvPicPr>
          <p:cNvPr id="5" name="Picture 4">
            <a:extLst>
              <a:ext uri="{FF2B5EF4-FFF2-40B4-BE49-F238E27FC236}">
                <a16:creationId xmlns:a16="http://schemas.microsoft.com/office/drawing/2014/main" id="{D3E96DA1-60F1-4A06-AE74-5EA769140221}"/>
              </a:ext>
            </a:extLst>
          </p:cNvPr>
          <p:cNvPicPr/>
          <p:nvPr/>
        </p:nvPicPr>
        <p:blipFill rotWithShape="1">
          <a:blip r:embed="rId2" cstate="print">
            <a:extLst>
              <a:ext uri="{28A0092B-C50C-407E-A947-70E740481C1C}">
                <a14:useLocalDpi xmlns:a14="http://schemas.microsoft.com/office/drawing/2010/main" val="0"/>
              </a:ext>
            </a:extLst>
          </a:blip>
          <a:srcRect l="-3205" t="8776" r="18910"/>
          <a:stretch/>
        </p:blipFill>
        <p:spPr>
          <a:xfrm>
            <a:off x="3267075" y="1019160"/>
            <a:ext cx="5791200" cy="3676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723960" y="447840"/>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1"/>
                </a:solidFill>
                <a:latin typeface="Raleway"/>
                <a:ea typeface="Raleway"/>
              </a:rPr>
              <a:t>Event Creation Details (pt2-  </a:t>
            </a:r>
            <a:r>
              <a:rPr lang="en-US" sz="3100" b="1" dirty="0"/>
              <a:t>Event Ticketing</a:t>
            </a:r>
            <a:r>
              <a:rPr lang="en" sz="3000" b="1" strike="noStrike" spc="-1" dirty="0">
                <a:solidFill>
                  <a:schemeClr val="dk1"/>
                </a:solidFill>
                <a:latin typeface="Raleway"/>
                <a:ea typeface="Raleway"/>
              </a:rPr>
              <a:t>)</a:t>
            </a:r>
            <a:endParaRPr lang="fr-FR" sz="3000" b="0" strike="noStrike" spc="-1" dirty="0">
              <a:solidFill>
                <a:schemeClr val="dk1"/>
              </a:solidFill>
              <a:latin typeface="Arial"/>
            </a:endParaRPr>
          </a:p>
        </p:txBody>
      </p:sp>
      <p:sp>
        <p:nvSpPr>
          <p:cNvPr id="214" name="PlaceHolder 2"/>
          <p:cNvSpPr>
            <a:spLocks noGrp="1"/>
          </p:cNvSpPr>
          <p:nvPr>
            <p:ph type="subTitle"/>
          </p:nvPr>
        </p:nvSpPr>
        <p:spPr>
          <a:xfrm>
            <a:off x="457065" y="1305015"/>
            <a:ext cx="3105285" cy="1790280"/>
          </a:xfrm>
          <a:prstGeom prst="rect">
            <a:avLst/>
          </a:prstGeom>
          <a:noFill/>
          <a:ln w="0">
            <a:noFill/>
          </a:ln>
        </p:spPr>
        <p:txBody>
          <a:bodyPr lIns="91440" tIns="91440" rIns="91440" bIns="91440" anchor="t">
            <a:noAutofit/>
          </a:bodyPr>
          <a:lstStyle/>
          <a:p>
            <a:r>
              <a:rPr lang="en-US" sz="1000" b="1" dirty="0">
                <a:latin typeface="Open Sans" panose="020B0606030504020204" pitchFamily="34" charset="0"/>
                <a:ea typeface="Open Sans" panose="020B0606030504020204" pitchFamily="34" charset="0"/>
                <a:cs typeface="Open Sans" panose="020B0606030504020204" pitchFamily="34" charset="0"/>
              </a:rPr>
              <a:t>Features:</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Allows event creators to define </a:t>
            </a:r>
            <a:r>
              <a:rPr lang="en-US" sz="1000" b="1" dirty="0">
                <a:latin typeface="Open Sans" panose="020B0606030504020204" pitchFamily="34" charset="0"/>
                <a:ea typeface="Open Sans" panose="020B0606030504020204" pitchFamily="34" charset="0"/>
                <a:cs typeface="Open Sans" panose="020B0606030504020204" pitchFamily="34" charset="0"/>
              </a:rPr>
              <a:t>ticket types and pricing</a:t>
            </a:r>
            <a:r>
              <a:rPr lang="en-US" sz="1000" dirty="0">
                <a:latin typeface="Open Sans" panose="020B0606030504020204" pitchFamily="34" charset="0"/>
                <a:ea typeface="Open Sans" panose="020B0606030504020204" pitchFamily="34" charset="0"/>
                <a:cs typeface="Open Sans" panose="020B0606030504020204" pitchFamily="34" charset="0"/>
              </a:rPr>
              <a:t>.</a:t>
            </a:r>
          </a:p>
          <a:p>
            <a:pP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Fields include:</a:t>
            </a:r>
          </a:p>
          <a:p>
            <a:pPr marL="742950" lvl="1" indent="-285750">
              <a:buFont typeface="Arial" panose="020B0604020202020204" pitchFamily="34" charset="0"/>
              <a:buChar char="•"/>
            </a:pPr>
            <a:r>
              <a:rPr lang="en-US" sz="1000" b="1" dirty="0">
                <a:latin typeface="Open Sans" panose="020B0606030504020204" pitchFamily="34" charset="0"/>
                <a:ea typeface="Open Sans" panose="020B0606030504020204" pitchFamily="34" charset="0"/>
                <a:cs typeface="Open Sans" panose="020B0606030504020204" pitchFamily="34" charset="0"/>
              </a:rPr>
              <a:t>Ticket Name</a:t>
            </a:r>
            <a:r>
              <a:rPr lang="en-US" sz="1000" dirty="0">
                <a:latin typeface="Open Sans" panose="020B0606030504020204" pitchFamily="34" charset="0"/>
                <a:ea typeface="Open Sans" panose="020B0606030504020204" pitchFamily="34" charset="0"/>
                <a:cs typeface="Open Sans" panose="020B0606030504020204" pitchFamily="34" charset="0"/>
              </a:rPr>
              <a:t> (e.g., VIP, Regular)</a:t>
            </a:r>
          </a:p>
          <a:p>
            <a:pPr marL="742950" lvl="1" indent="-285750">
              <a:buFont typeface="Arial" panose="020B0604020202020204" pitchFamily="34" charset="0"/>
              <a:buChar char="•"/>
            </a:pPr>
            <a:r>
              <a:rPr lang="en-US" sz="1000" b="1" dirty="0">
                <a:latin typeface="Open Sans" panose="020B0606030504020204" pitchFamily="34" charset="0"/>
                <a:ea typeface="Open Sans" panose="020B0606030504020204" pitchFamily="34" charset="0"/>
                <a:cs typeface="Open Sans" panose="020B0606030504020204" pitchFamily="34" charset="0"/>
              </a:rPr>
              <a:t>Price</a:t>
            </a:r>
            <a:r>
              <a:rPr lang="en-US" sz="1000" dirty="0">
                <a:latin typeface="Open Sans" panose="020B0606030504020204" pitchFamily="34" charset="0"/>
                <a:ea typeface="Open Sans" panose="020B0606030504020204" pitchFamily="34" charset="0"/>
                <a:cs typeface="Open Sans" panose="020B0606030504020204" pitchFamily="34" charset="0"/>
              </a:rPr>
              <a:t> per ticket</a:t>
            </a:r>
          </a:p>
          <a:p>
            <a:pPr marL="742950" lvl="1" indent="-285750">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Quantity or availability</a:t>
            </a:r>
          </a:p>
          <a:p>
            <a:pPr>
              <a:buFont typeface="Arial" panose="020B0604020202020204" pitchFamily="34" charset="0"/>
              <a:buChar char="•"/>
            </a:pPr>
            <a:r>
              <a:rPr lang="en-US" sz="1000" dirty="0">
                <a:latin typeface="Open Sans" panose="020B0606030504020204" pitchFamily="34" charset="0"/>
                <a:ea typeface="Open Sans" panose="020B0606030504020204" pitchFamily="34" charset="0"/>
                <a:cs typeface="Open Sans" panose="020B0606030504020204" pitchFamily="34" charset="0"/>
              </a:rPr>
              <a:t>Supports multiple ticket tiers to suit different audience segments.</a:t>
            </a:r>
          </a:p>
        </p:txBody>
      </p:sp>
      <p:pic>
        <p:nvPicPr>
          <p:cNvPr id="6" name="Picture 5">
            <a:extLst>
              <a:ext uri="{FF2B5EF4-FFF2-40B4-BE49-F238E27FC236}">
                <a16:creationId xmlns:a16="http://schemas.microsoft.com/office/drawing/2014/main" id="{C6AB362D-D08F-4B9B-B7AB-4977B4E8A07F}"/>
              </a:ext>
            </a:extLst>
          </p:cNvPr>
          <p:cNvPicPr/>
          <p:nvPr/>
        </p:nvPicPr>
        <p:blipFill>
          <a:blip r:embed="rId2">
            <a:extLst>
              <a:ext uri="{28A0092B-C50C-407E-A947-70E740481C1C}">
                <a14:useLocalDpi xmlns:a14="http://schemas.microsoft.com/office/drawing/2010/main" val="0"/>
              </a:ext>
            </a:extLst>
          </a:blip>
          <a:stretch>
            <a:fillRect/>
          </a:stretch>
        </p:blipFill>
        <p:spPr>
          <a:xfrm>
            <a:off x="3638550" y="1142985"/>
            <a:ext cx="5943600" cy="3764915"/>
          </a:xfrm>
          <a:prstGeom prst="rect">
            <a:avLst/>
          </a:prstGeom>
        </p:spPr>
      </p:pic>
    </p:spTree>
    <p:extLst>
      <p:ext uri="{BB962C8B-B14F-4D97-AF65-F5344CB8AC3E}">
        <p14:creationId xmlns:p14="http://schemas.microsoft.com/office/powerpoint/2010/main" val="67452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EE20D4-053A-43F8-BD06-722338AD6CE2}"/>
              </a:ext>
            </a:extLst>
          </p:cNvPr>
          <p:cNvSpPr txBox="1"/>
          <p:nvPr/>
        </p:nvSpPr>
        <p:spPr>
          <a:xfrm>
            <a:off x="556352" y="727635"/>
            <a:ext cx="6995710" cy="461665"/>
          </a:xfrm>
          <a:prstGeom prst="rect">
            <a:avLst/>
          </a:prstGeom>
          <a:noFill/>
        </p:spPr>
        <p:txBody>
          <a:bodyPr wrap="square">
            <a:spAutoFit/>
          </a:bodyPr>
          <a:lstStyle/>
          <a:p>
            <a:r>
              <a:rPr lang="en" sz="2400" b="1" strike="noStrike" spc="-1" dirty="0">
                <a:solidFill>
                  <a:schemeClr val="dk1"/>
                </a:solidFill>
                <a:latin typeface="Raleway" pitchFamily="2" charset="0"/>
                <a:ea typeface="Raleway"/>
              </a:rPr>
              <a:t>Event Creation Details (pt3-  </a:t>
            </a:r>
            <a:r>
              <a:rPr lang="en-US" sz="2400" b="1" dirty="0">
                <a:latin typeface="Raleway" pitchFamily="2" charset="0"/>
              </a:rPr>
              <a:t>Event Ticketing</a:t>
            </a:r>
            <a:r>
              <a:rPr lang="en" sz="2400" b="1" strike="noStrike" spc="-1" dirty="0">
                <a:solidFill>
                  <a:schemeClr val="dk1"/>
                </a:solidFill>
                <a:latin typeface="Raleway" pitchFamily="2" charset="0"/>
                <a:ea typeface="Raleway"/>
              </a:rPr>
              <a:t>)</a:t>
            </a:r>
            <a:endParaRPr lang="en-US" sz="2400" dirty="0">
              <a:latin typeface="Raleway" pitchFamily="2" charset="0"/>
            </a:endParaRPr>
          </a:p>
        </p:txBody>
      </p:sp>
      <p:sp>
        <p:nvSpPr>
          <p:cNvPr id="5" name="TextBox 4">
            <a:extLst>
              <a:ext uri="{FF2B5EF4-FFF2-40B4-BE49-F238E27FC236}">
                <a16:creationId xmlns:a16="http://schemas.microsoft.com/office/drawing/2014/main" id="{13B845F6-A594-4380-A1FA-742BB11193D3}"/>
              </a:ext>
            </a:extLst>
          </p:cNvPr>
          <p:cNvSpPr txBox="1"/>
          <p:nvPr/>
        </p:nvSpPr>
        <p:spPr>
          <a:xfrm>
            <a:off x="556352" y="2209933"/>
            <a:ext cx="4081749" cy="1107996"/>
          </a:xfrm>
          <a:prstGeom prst="rect">
            <a:avLst/>
          </a:prstGeom>
          <a:noFill/>
        </p:spPr>
        <p:txBody>
          <a:bodyPr wrap="square">
            <a:spAutoFit/>
          </a:bodyPr>
          <a:lstStyle/>
          <a:p>
            <a:r>
              <a:rPr lang="en-US" sz="1100" b="1" dirty="0">
                <a:latin typeface="Open Sans" panose="020B0606030504020204" pitchFamily="34" charset="0"/>
                <a:ea typeface="Open Sans" panose="020B0606030504020204" pitchFamily="34" charset="0"/>
                <a:cs typeface="Open Sans" panose="020B0606030504020204" pitchFamily="34" charset="0"/>
              </a:rPr>
              <a:t>Features:</a:t>
            </a:r>
            <a:endParaRPr lang="en-US" sz="11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Event creators can </a:t>
            </a:r>
            <a:r>
              <a:rPr lang="en-US" sz="1100" b="1" dirty="0">
                <a:latin typeface="Open Sans" panose="020B0606030504020204" pitchFamily="34" charset="0"/>
                <a:ea typeface="Open Sans" panose="020B0606030504020204" pitchFamily="34" charset="0"/>
                <a:cs typeface="Open Sans" panose="020B0606030504020204" pitchFamily="34" charset="0"/>
              </a:rPr>
              <a:t>upload a custom thumbnail image</a:t>
            </a:r>
            <a:r>
              <a:rPr lang="en-US" sz="1100" dirty="0">
                <a:latin typeface="Open Sans" panose="020B0606030504020204" pitchFamily="34" charset="0"/>
                <a:ea typeface="Open Sans" panose="020B0606030504020204" pitchFamily="34" charset="0"/>
                <a:cs typeface="Open Sans" panose="020B0606030504020204" pitchFamily="34" charset="0"/>
              </a:rPr>
              <a:t> for the event.</a:t>
            </a:r>
          </a:p>
          <a:p>
            <a:pPr>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Enhances visual presentation on listings and promotional banners.</a:t>
            </a:r>
          </a:p>
          <a:p>
            <a:pPr>
              <a:buFont typeface="Arial" panose="020B0604020202020204" pitchFamily="34" charset="0"/>
              <a:buChar char="•"/>
            </a:pPr>
            <a:r>
              <a:rPr lang="en-US" sz="1100" dirty="0">
                <a:latin typeface="Open Sans" panose="020B0606030504020204" pitchFamily="34" charset="0"/>
                <a:ea typeface="Open Sans" panose="020B0606030504020204" pitchFamily="34" charset="0"/>
                <a:cs typeface="Open Sans" panose="020B0606030504020204" pitchFamily="34" charset="0"/>
              </a:rPr>
              <a:t>Supports standard image formats (JPG, PNG).</a:t>
            </a:r>
          </a:p>
        </p:txBody>
      </p:sp>
      <p:pic>
        <p:nvPicPr>
          <p:cNvPr id="6" name="Picture 5">
            <a:extLst>
              <a:ext uri="{FF2B5EF4-FFF2-40B4-BE49-F238E27FC236}">
                <a16:creationId xmlns:a16="http://schemas.microsoft.com/office/drawing/2014/main" id="{A07A2559-2624-4D48-A32E-22EF44C9182C}"/>
              </a:ext>
            </a:extLst>
          </p:cNvPr>
          <p:cNvPicPr/>
          <p:nvPr/>
        </p:nvPicPr>
        <p:blipFill rotWithShape="1">
          <a:blip r:embed="rId2">
            <a:extLst>
              <a:ext uri="{28A0092B-C50C-407E-A947-70E740481C1C}">
                <a14:useLocalDpi xmlns:a14="http://schemas.microsoft.com/office/drawing/2010/main" val="0"/>
              </a:ext>
            </a:extLst>
          </a:blip>
          <a:srcRect t="2386" r="31325"/>
          <a:stretch/>
        </p:blipFill>
        <p:spPr>
          <a:xfrm>
            <a:off x="4638101" y="1421176"/>
            <a:ext cx="4869456" cy="2994689"/>
          </a:xfrm>
          <a:prstGeom prst="rect">
            <a:avLst/>
          </a:prstGeom>
        </p:spPr>
      </p:pic>
      <p:pic>
        <p:nvPicPr>
          <p:cNvPr id="7" name="Picture 6">
            <a:extLst>
              <a:ext uri="{FF2B5EF4-FFF2-40B4-BE49-F238E27FC236}">
                <a16:creationId xmlns:a16="http://schemas.microsoft.com/office/drawing/2014/main" id="{BD9C40EC-69E3-46A4-8174-917E8EB5D7E6}"/>
              </a:ext>
            </a:extLst>
          </p:cNvPr>
          <p:cNvPicPr/>
          <p:nvPr/>
        </p:nvPicPr>
        <p:blipFill rotWithShape="1">
          <a:blip r:embed="rId3" cstate="print">
            <a:extLst>
              <a:ext uri="{28A0092B-C50C-407E-A947-70E740481C1C}">
                <a14:useLocalDpi xmlns:a14="http://schemas.microsoft.com/office/drawing/2010/main" val="0"/>
              </a:ext>
            </a:extLst>
          </a:blip>
          <a:srcRect l="20714" t="-1" r="43512" b="84498"/>
          <a:stretch/>
        </p:blipFill>
        <p:spPr>
          <a:xfrm>
            <a:off x="6125378" y="4415865"/>
            <a:ext cx="2126255" cy="561611"/>
          </a:xfrm>
          <a:prstGeom prst="rect">
            <a:avLst/>
          </a:prstGeom>
        </p:spPr>
      </p:pic>
    </p:spTree>
    <p:extLst>
      <p:ext uri="{BB962C8B-B14F-4D97-AF65-F5344CB8AC3E}">
        <p14:creationId xmlns:p14="http://schemas.microsoft.com/office/powerpoint/2010/main" val="7811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5D8BE1-D174-4C2E-A136-2F37EEDCEDC0}"/>
              </a:ext>
            </a:extLst>
          </p:cNvPr>
          <p:cNvSpPr txBox="1"/>
          <p:nvPr/>
        </p:nvSpPr>
        <p:spPr>
          <a:xfrm>
            <a:off x="847618" y="421509"/>
            <a:ext cx="6996700" cy="646331"/>
          </a:xfrm>
          <a:prstGeom prst="rect">
            <a:avLst/>
          </a:prstGeom>
          <a:noFill/>
        </p:spPr>
        <p:txBody>
          <a:bodyPr wrap="square">
            <a:spAutoFit/>
          </a:bodyPr>
          <a:lstStyle/>
          <a:p>
            <a:r>
              <a:rPr lang="en-US" sz="3600" b="1" dirty="0"/>
              <a:t>My Events</a:t>
            </a:r>
          </a:p>
        </p:txBody>
      </p:sp>
      <p:sp>
        <p:nvSpPr>
          <p:cNvPr id="5" name="TextBox 4">
            <a:extLst>
              <a:ext uri="{FF2B5EF4-FFF2-40B4-BE49-F238E27FC236}">
                <a16:creationId xmlns:a16="http://schemas.microsoft.com/office/drawing/2014/main" id="{F15C8997-5A7D-4F5F-8D0E-69D9F6926EB6}"/>
              </a:ext>
            </a:extLst>
          </p:cNvPr>
          <p:cNvSpPr txBox="1"/>
          <p:nvPr/>
        </p:nvSpPr>
        <p:spPr>
          <a:xfrm>
            <a:off x="811660" y="1319089"/>
            <a:ext cx="5979558" cy="954107"/>
          </a:xfrm>
          <a:prstGeom prst="rect">
            <a:avLst/>
          </a:prstGeom>
          <a:noFill/>
        </p:spPr>
        <p:txBody>
          <a:bodyPr wrap="square">
            <a:sp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Features: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Dedicated section for </a:t>
            </a:r>
            <a:r>
              <a:rPr lang="en-US" sz="1400" b="1" dirty="0">
                <a:latin typeface="Open Sans" panose="020B0606030504020204" pitchFamily="34" charset="0"/>
                <a:ea typeface="Open Sans" panose="020B0606030504020204" pitchFamily="34" charset="0"/>
                <a:cs typeface="Open Sans" panose="020B0606030504020204" pitchFamily="34" charset="0"/>
              </a:rPr>
              <a:t>organizers to manage their events</a:t>
            </a:r>
            <a:r>
              <a:rPr lang="en-US" sz="1400" dirty="0">
                <a:latin typeface="Open Sans" panose="020B0606030504020204" pitchFamily="34" charset="0"/>
                <a:ea typeface="Open Sans" panose="020B0606030504020204" pitchFamily="34" charset="0"/>
                <a:cs typeface="Open Sans" panose="020B0606030504020204" pitchFamily="34" charset="0"/>
              </a:rPr>
              <a:t>.</a:t>
            </a:r>
          </a:p>
          <a:p>
            <a:pPr>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Displays a list or grid of </a:t>
            </a:r>
            <a:r>
              <a:rPr lang="en-US" sz="1400" b="1" dirty="0">
                <a:latin typeface="Open Sans" panose="020B0606030504020204" pitchFamily="34" charset="0"/>
                <a:ea typeface="Open Sans" panose="020B0606030504020204" pitchFamily="34" charset="0"/>
                <a:cs typeface="Open Sans" panose="020B0606030504020204" pitchFamily="34" charset="0"/>
              </a:rPr>
              <a:t>all events created by the logged-in organizer</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pic>
        <p:nvPicPr>
          <p:cNvPr id="6" name="Picture 5">
            <a:extLst>
              <a:ext uri="{FF2B5EF4-FFF2-40B4-BE49-F238E27FC236}">
                <a16:creationId xmlns:a16="http://schemas.microsoft.com/office/drawing/2014/main" id="{211C84E4-167A-42C6-B9CF-46424E581EF7}"/>
              </a:ext>
            </a:extLst>
          </p:cNvPr>
          <p:cNvPicPr/>
          <p:nvPr/>
        </p:nvPicPr>
        <p:blipFill rotWithShape="1">
          <a:blip r:embed="rId2" cstate="print">
            <a:extLst>
              <a:ext uri="{28A0092B-C50C-407E-A947-70E740481C1C}">
                <a14:useLocalDpi xmlns:a14="http://schemas.microsoft.com/office/drawing/2010/main" val="0"/>
              </a:ext>
            </a:extLst>
          </a:blip>
          <a:srcRect r="26921" b="26305"/>
          <a:stretch/>
        </p:blipFill>
        <p:spPr>
          <a:xfrm>
            <a:off x="2438346" y="2130321"/>
            <a:ext cx="6486579" cy="2946504"/>
          </a:xfrm>
          <a:prstGeom prst="rect">
            <a:avLst/>
          </a:prstGeom>
        </p:spPr>
      </p:pic>
    </p:spTree>
    <p:extLst>
      <p:ext uri="{BB962C8B-B14F-4D97-AF65-F5344CB8AC3E}">
        <p14:creationId xmlns:p14="http://schemas.microsoft.com/office/powerpoint/2010/main" val="2494823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8406B-73A6-4E1D-ACB0-9045AF4EB445}"/>
              </a:ext>
            </a:extLst>
          </p:cNvPr>
          <p:cNvPicPr>
            <a:picLocks noChangeAspect="1"/>
          </p:cNvPicPr>
          <p:nvPr/>
        </p:nvPicPr>
        <p:blipFill rotWithShape="1">
          <a:blip r:embed="rId2">
            <a:extLst>
              <a:ext uri="{28A0092B-C50C-407E-A947-70E740481C1C}">
                <a14:useLocalDpi xmlns:a14="http://schemas.microsoft.com/office/drawing/2010/main" val="0"/>
              </a:ext>
            </a:extLst>
          </a:blip>
          <a:srcRect l="32360" t="44340" r="33820" b="10680"/>
          <a:stretch/>
        </p:blipFill>
        <p:spPr>
          <a:xfrm>
            <a:off x="4845622" y="952358"/>
            <a:ext cx="3472808" cy="2595952"/>
          </a:xfrm>
          <a:prstGeom prst="rect">
            <a:avLst/>
          </a:prstGeom>
        </p:spPr>
      </p:pic>
      <p:sp>
        <p:nvSpPr>
          <p:cNvPr id="7" name="TextBox 6">
            <a:extLst>
              <a:ext uri="{FF2B5EF4-FFF2-40B4-BE49-F238E27FC236}">
                <a16:creationId xmlns:a16="http://schemas.microsoft.com/office/drawing/2014/main" id="{A14B7A41-7860-49F8-874C-5763E10D4C09}"/>
              </a:ext>
            </a:extLst>
          </p:cNvPr>
          <p:cNvSpPr txBox="1"/>
          <p:nvPr/>
        </p:nvSpPr>
        <p:spPr>
          <a:xfrm>
            <a:off x="1071939" y="952358"/>
            <a:ext cx="3226441" cy="2677656"/>
          </a:xfrm>
          <a:prstGeom prst="rect">
            <a:avLst/>
          </a:prstGeom>
          <a:noFill/>
        </p:spPr>
        <p:txBody>
          <a:bodyPr wrap="square">
            <a:spAutoFit/>
          </a:bodyPr>
          <a:lstStyle/>
          <a:p>
            <a:r>
              <a:rPr lang="en-US" sz="2800" b="1" dirty="0"/>
              <a:t>APPROVE PENDING APPROVALS OF MANAGERS FROM THE ADMIN</a:t>
            </a:r>
          </a:p>
        </p:txBody>
      </p:sp>
    </p:spTree>
    <p:extLst>
      <p:ext uri="{BB962C8B-B14F-4D97-AF65-F5344CB8AC3E}">
        <p14:creationId xmlns:p14="http://schemas.microsoft.com/office/powerpoint/2010/main" val="1717776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2DB5F-311D-4900-B59B-512CF54DC151}"/>
              </a:ext>
            </a:extLst>
          </p:cNvPr>
          <p:cNvPicPr>
            <a:picLocks noChangeAspect="1"/>
          </p:cNvPicPr>
          <p:nvPr/>
        </p:nvPicPr>
        <p:blipFill rotWithShape="1">
          <a:blip r:embed="rId2">
            <a:extLst>
              <a:ext uri="{28A0092B-C50C-407E-A947-70E740481C1C}">
                <a14:useLocalDpi xmlns:a14="http://schemas.microsoft.com/office/drawing/2010/main" val="0"/>
              </a:ext>
            </a:extLst>
          </a:blip>
          <a:srcRect l="1" t="25348" r="35280" b="17077"/>
          <a:stretch/>
        </p:blipFill>
        <p:spPr>
          <a:xfrm>
            <a:off x="3205537" y="976044"/>
            <a:ext cx="5917915" cy="2958957"/>
          </a:xfrm>
          <a:prstGeom prst="rect">
            <a:avLst/>
          </a:prstGeom>
        </p:spPr>
      </p:pic>
      <p:sp>
        <p:nvSpPr>
          <p:cNvPr id="5" name="TextBox 4">
            <a:extLst>
              <a:ext uri="{FF2B5EF4-FFF2-40B4-BE49-F238E27FC236}">
                <a16:creationId xmlns:a16="http://schemas.microsoft.com/office/drawing/2014/main" id="{7D820851-E924-4E92-A86A-ADF30BF7C063}"/>
              </a:ext>
            </a:extLst>
          </p:cNvPr>
          <p:cNvSpPr txBox="1"/>
          <p:nvPr/>
        </p:nvSpPr>
        <p:spPr>
          <a:xfrm>
            <a:off x="412750" y="1208499"/>
            <a:ext cx="3130550" cy="1077218"/>
          </a:xfrm>
          <a:prstGeom prst="rect">
            <a:avLst/>
          </a:prstGeom>
          <a:noFill/>
        </p:spPr>
        <p:txBody>
          <a:bodyPr wrap="square">
            <a:spAutoFit/>
          </a:bodyPr>
          <a:lstStyle/>
          <a:p>
            <a:r>
              <a:rPr lang="en-US" sz="3200" b="1" dirty="0"/>
              <a:t>DOWNLOAD FILES IN PDF</a:t>
            </a:r>
          </a:p>
        </p:txBody>
      </p:sp>
    </p:spTree>
    <p:extLst>
      <p:ext uri="{BB962C8B-B14F-4D97-AF65-F5344CB8AC3E}">
        <p14:creationId xmlns:p14="http://schemas.microsoft.com/office/powerpoint/2010/main" val="3236631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997C3-19CF-472C-8EE4-5DD3F9A54962}"/>
              </a:ext>
            </a:extLst>
          </p:cNvPr>
          <p:cNvPicPr>
            <a:picLocks noChangeAspect="1"/>
          </p:cNvPicPr>
          <p:nvPr/>
        </p:nvPicPr>
        <p:blipFill rotWithShape="1">
          <a:blip r:embed="rId2">
            <a:extLst>
              <a:ext uri="{28A0092B-C50C-407E-A947-70E740481C1C}">
                <a14:useLocalDpi xmlns:a14="http://schemas.microsoft.com/office/drawing/2010/main" val="0"/>
              </a:ext>
            </a:extLst>
          </a:blip>
          <a:srcRect t="23929" r="18056" b="10492"/>
          <a:stretch/>
        </p:blipFill>
        <p:spPr>
          <a:xfrm>
            <a:off x="1320800" y="1234017"/>
            <a:ext cx="7493000" cy="3370249"/>
          </a:xfrm>
          <a:prstGeom prst="rect">
            <a:avLst/>
          </a:prstGeom>
        </p:spPr>
      </p:pic>
      <p:sp>
        <p:nvSpPr>
          <p:cNvPr id="5" name="TextBox 4">
            <a:extLst>
              <a:ext uri="{FF2B5EF4-FFF2-40B4-BE49-F238E27FC236}">
                <a16:creationId xmlns:a16="http://schemas.microsoft.com/office/drawing/2014/main" id="{8F433081-E1F8-4AF2-83C9-24F03B40B069}"/>
              </a:ext>
            </a:extLst>
          </p:cNvPr>
          <p:cNvSpPr txBox="1"/>
          <p:nvPr/>
        </p:nvSpPr>
        <p:spPr>
          <a:xfrm>
            <a:off x="1320800" y="539234"/>
            <a:ext cx="6997700" cy="584775"/>
          </a:xfrm>
          <a:prstGeom prst="rect">
            <a:avLst/>
          </a:prstGeom>
          <a:noFill/>
        </p:spPr>
        <p:txBody>
          <a:bodyPr wrap="square">
            <a:spAutoFit/>
          </a:bodyPr>
          <a:lstStyle/>
          <a:p>
            <a:r>
              <a:rPr lang="en-US" sz="3200" b="1" dirty="0"/>
              <a:t>MONITORING AND AUDITING</a:t>
            </a:r>
          </a:p>
        </p:txBody>
      </p:sp>
    </p:spTree>
    <p:extLst>
      <p:ext uri="{BB962C8B-B14F-4D97-AF65-F5344CB8AC3E}">
        <p14:creationId xmlns:p14="http://schemas.microsoft.com/office/powerpoint/2010/main" val="54848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32"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dirty="0">
                <a:solidFill>
                  <a:schemeClr val="dk1"/>
                </a:solidFill>
                <a:latin typeface="Raleway"/>
                <a:ea typeface="Raleway"/>
              </a:rPr>
              <a:t>homepage</a:t>
            </a:r>
            <a:endParaRPr lang="fr-FR" sz="4700" b="0" strike="noStrike" spc="-1" dirty="0">
              <a:solidFill>
                <a:schemeClr val="dk1"/>
              </a:solidFill>
              <a:latin typeface="Arial"/>
            </a:endParaRPr>
          </a:p>
        </p:txBody>
      </p:sp>
      <p:sp>
        <p:nvSpPr>
          <p:cNvPr id="133"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01</a:t>
            </a:r>
            <a:endParaRPr lang="fr-FR" sz="4800" b="0" strike="noStrike" spc="-1">
              <a:solidFill>
                <a:schemeClr val="dk1"/>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88D2C-015A-4FAF-88EE-7149E63D8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9752"/>
            <a:ext cx="4445000" cy="2473748"/>
          </a:xfrm>
          <a:prstGeom prst="rect">
            <a:avLst/>
          </a:prstGeom>
        </p:spPr>
      </p:pic>
      <p:pic>
        <p:nvPicPr>
          <p:cNvPr id="5" name="Picture 4">
            <a:extLst>
              <a:ext uri="{FF2B5EF4-FFF2-40B4-BE49-F238E27FC236}">
                <a16:creationId xmlns:a16="http://schemas.microsoft.com/office/drawing/2014/main" id="{43C9D5C2-5384-49EA-A854-88A803BD6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0" y="2705770"/>
            <a:ext cx="4699000" cy="2401711"/>
          </a:xfrm>
          <a:prstGeom prst="rect">
            <a:avLst/>
          </a:prstGeom>
        </p:spPr>
      </p:pic>
      <p:sp>
        <p:nvSpPr>
          <p:cNvPr id="7" name="TextBox 6">
            <a:extLst>
              <a:ext uri="{FF2B5EF4-FFF2-40B4-BE49-F238E27FC236}">
                <a16:creationId xmlns:a16="http://schemas.microsoft.com/office/drawing/2014/main" id="{8300DD11-714C-43BA-A9E3-86289894C2ED}"/>
              </a:ext>
            </a:extLst>
          </p:cNvPr>
          <p:cNvSpPr txBox="1"/>
          <p:nvPr/>
        </p:nvSpPr>
        <p:spPr>
          <a:xfrm>
            <a:off x="704850" y="463034"/>
            <a:ext cx="7283450" cy="523220"/>
          </a:xfrm>
          <a:prstGeom prst="rect">
            <a:avLst/>
          </a:prstGeom>
          <a:noFill/>
        </p:spPr>
        <p:txBody>
          <a:bodyPr wrap="square">
            <a:spAutoFit/>
          </a:bodyPr>
          <a:lstStyle/>
          <a:p>
            <a:r>
              <a:rPr lang="en-US" sz="2800" b="1" dirty="0"/>
              <a:t>TOGGLE LIGHT MODE AND DARK MODE</a:t>
            </a:r>
          </a:p>
        </p:txBody>
      </p:sp>
      <p:pic>
        <p:nvPicPr>
          <p:cNvPr id="9" name="Picture 8">
            <a:extLst>
              <a:ext uri="{FF2B5EF4-FFF2-40B4-BE49-F238E27FC236}">
                <a16:creationId xmlns:a16="http://schemas.microsoft.com/office/drawing/2014/main" id="{89660B17-7058-4390-8112-F705F07FC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1811"/>
            <a:ext cx="9144000" cy="389467"/>
          </a:xfrm>
          <a:prstGeom prst="rect">
            <a:avLst/>
          </a:prstGeom>
        </p:spPr>
      </p:pic>
      <p:pic>
        <p:nvPicPr>
          <p:cNvPr id="11" name="Picture 10">
            <a:extLst>
              <a:ext uri="{FF2B5EF4-FFF2-40B4-BE49-F238E27FC236}">
                <a16:creationId xmlns:a16="http://schemas.microsoft.com/office/drawing/2014/main" id="{EFE92A0D-440D-45C8-A929-5973A3951B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14456"/>
            <a:ext cx="9144000" cy="364067"/>
          </a:xfrm>
          <a:prstGeom prst="rect">
            <a:avLst/>
          </a:prstGeom>
        </p:spPr>
      </p:pic>
    </p:spTree>
    <p:extLst>
      <p:ext uri="{BB962C8B-B14F-4D97-AF65-F5344CB8AC3E}">
        <p14:creationId xmlns:p14="http://schemas.microsoft.com/office/powerpoint/2010/main" val="734013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923760" y="1247760"/>
            <a:ext cx="4885920" cy="1323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1" strike="noStrike" spc="-1" dirty="0">
                <a:solidFill>
                  <a:schemeClr val="dk1"/>
                </a:solidFill>
                <a:latin typeface="Raleway"/>
                <a:ea typeface="Raleway"/>
              </a:rPr>
              <a:t>Conclusions</a:t>
            </a:r>
            <a:endParaRPr lang="fr-FR" sz="4000" b="0" strike="noStrike" spc="-1" dirty="0">
              <a:solidFill>
                <a:schemeClr val="dk1"/>
              </a:solidFill>
              <a:latin typeface="Arial"/>
            </a:endParaRPr>
          </a:p>
        </p:txBody>
      </p:sp>
      <p:sp>
        <p:nvSpPr>
          <p:cNvPr id="217" name="PlaceHolder 2"/>
          <p:cNvSpPr>
            <a:spLocks noGrp="1"/>
          </p:cNvSpPr>
          <p:nvPr>
            <p:ph type="subTitle"/>
          </p:nvPr>
        </p:nvSpPr>
        <p:spPr>
          <a:xfrm>
            <a:off x="923760" y="2647800"/>
            <a:ext cx="4885920" cy="1171080"/>
          </a:xfrm>
          <a:prstGeom prst="rect">
            <a:avLst/>
          </a:prstGeom>
          <a:noFill/>
          <a:ln w="0">
            <a:noFill/>
          </a:ln>
        </p:spPr>
        <p:txBody>
          <a:bodyPr lIns="91440" tIns="91440" rIns="91440" bIns="91440" anchor="t">
            <a:normAutofit fontScale="80688" lnSpcReduction="20000"/>
          </a:bodyPr>
          <a:lstStyle/>
          <a:p>
            <a:pPr indent="0">
              <a:lnSpc>
                <a:spcPct val="100000"/>
              </a:lnSpc>
              <a:buNone/>
              <a:tabLst>
                <a:tab pos="0" algn="l"/>
              </a:tabLst>
            </a:pPr>
            <a:r>
              <a:rPr lang="en" sz="1600" b="0" strike="noStrike" spc="-1" dirty="0">
                <a:solidFill>
                  <a:schemeClr val="dk1"/>
                </a:solidFill>
                <a:latin typeface="Open Sans"/>
                <a:ea typeface="Open Sans"/>
              </a:rPr>
              <a:t>In conclusion, our .NET event management application is designed to be user-friendly and feature-rich, promoting user engagement and effective event management. With intuitive navigation, secure authentication, and robust admin tools, it's the perfect solution for managing events efficiently.</a:t>
            </a:r>
            <a:endParaRPr lang="en-US" sz="1600" b="0" strike="noStrike" spc="-1" dirty="0">
              <a:solidFill>
                <a:srgbClr val="000000"/>
              </a:solidFill>
              <a:latin typeface="OpenSymbol"/>
            </a:endParaRPr>
          </a:p>
        </p:txBody>
      </p:sp>
      <p:grpSp>
        <p:nvGrpSpPr>
          <p:cNvPr id="218" name="Google Shape;224;p31"/>
          <p:cNvGrpSpPr/>
          <p:nvPr/>
        </p:nvGrpSpPr>
        <p:grpSpPr>
          <a:xfrm>
            <a:off x="6610320" y="1622520"/>
            <a:ext cx="1666800" cy="1972800"/>
            <a:chOff x="6610320" y="1622520"/>
            <a:chExt cx="1666800" cy="1972800"/>
          </a:xfrm>
        </p:grpSpPr>
        <p:sp>
          <p:nvSpPr>
            <p:cNvPr id="219"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220" name="Google Shape;226;p31"/>
            <p:cNvCxnSpPr/>
            <p:nvPr/>
          </p:nvCxnSpPr>
          <p:spPr>
            <a:xfrm flipV="1">
              <a:off x="6610320" y="2687760"/>
              <a:ext cx="907920" cy="907920"/>
            </a:xfrm>
            <a:prstGeom prst="straightConnector1">
              <a:avLst/>
            </a:prstGeom>
            <a:ln w="9525">
              <a:solidFill>
                <a:srgbClr val="000000"/>
              </a:solidFill>
              <a:roun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692405" y="298800"/>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Overview of the homepage</a:t>
            </a:r>
            <a:endParaRPr lang="fr-FR" sz="4000" b="0" strike="noStrike" spc="-1" dirty="0">
              <a:solidFill>
                <a:schemeClr val="dk1"/>
              </a:solidFill>
              <a:latin typeface="Arial"/>
            </a:endParaRPr>
          </a:p>
        </p:txBody>
      </p:sp>
      <p:grpSp>
        <p:nvGrpSpPr>
          <p:cNvPr id="137" name="Google Shape;224;p31"/>
          <p:cNvGrpSpPr/>
          <p:nvPr/>
        </p:nvGrpSpPr>
        <p:grpSpPr>
          <a:xfrm>
            <a:off x="6610320" y="1622520"/>
            <a:ext cx="1666800" cy="1972800"/>
            <a:chOff x="6610320" y="1622520"/>
            <a:chExt cx="1666800" cy="1972800"/>
          </a:xfrm>
        </p:grpSpPr>
        <p:sp>
          <p:nvSpPr>
            <p:cNvPr id="138"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39" name="Google Shape;226;p31"/>
            <p:cNvCxnSpPr/>
            <p:nvPr/>
          </p:nvCxnSpPr>
          <p:spPr>
            <a:xfrm flipV="1">
              <a:off x="6610320" y="2687760"/>
              <a:ext cx="907920" cy="907920"/>
            </a:xfrm>
            <a:prstGeom prst="straightConnector1">
              <a:avLst/>
            </a:prstGeom>
            <a:ln w="9525">
              <a:solidFill>
                <a:srgbClr val="000000"/>
              </a:solidFill>
              <a:round/>
            </a:ln>
          </p:spPr>
        </p:cxnSp>
      </p:grpSp>
      <p:pic>
        <p:nvPicPr>
          <p:cNvPr id="7" name="Picture 6">
            <a:extLst>
              <a:ext uri="{FF2B5EF4-FFF2-40B4-BE49-F238E27FC236}">
                <a16:creationId xmlns:a16="http://schemas.microsoft.com/office/drawing/2014/main" id="{DB933278-EC07-477E-A422-D9778B58A046}"/>
              </a:ext>
            </a:extLst>
          </p:cNvPr>
          <p:cNvPicPr/>
          <p:nvPr/>
        </p:nvPicPr>
        <p:blipFill rotWithShape="1">
          <a:blip r:embed="rId2" cstate="print">
            <a:extLst>
              <a:ext uri="{28A0092B-C50C-407E-A947-70E740481C1C}">
                <a14:useLocalDpi xmlns:a14="http://schemas.microsoft.com/office/drawing/2010/main" val="0"/>
              </a:ext>
            </a:extLst>
          </a:blip>
          <a:srcRect r="6013" b="4098"/>
          <a:stretch/>
        </p:blipFill>
        <p:spPr>
          <a:xfrm>
            <a:off x="3491676" y="1080912"/>
            <a:ext cx="5586224" cy="2675840"/>
          </a:xfrm>
          <a:prstGeom prst="rect">
            <a:avLst/>
          </a:prstGeom>
        </p:spPr>
      </p:pic>
      <p:sp>
        <p:nvSpPr>
          <p:cNvPr id="3" name="Rectangle 2">
            <a:extLst>
              <a:ext uri="{FF2B5EF4-FFF2-40B4-BE49-F238E27FC236}">
                <a16:creationId xmlns:a16="http://schemas.microsoft.com/office/drawing/2014/main" id="{F6BFAE3C-8251-48EC-8F68-EDFDB3E3EE40}"/>
              </a:ext>
            </a:extLst>
          </p:cNvPr>
          <p:cNvSpPr>
            <a:spLocks noChangeArrowheads="1"/>
          </p:cNvSpPr>
          <p:nvPr/>
        </p:nvSpPr>
        <p:spPr bwMode="auto">
          <a:xfrm>
            <a:off x="848299" y="4307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Clean and modern UI to navigate events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Integrated search bar to quickly find events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At-a-glance overview of featured and upcoming events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866880" y="641833"/>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Search Bar Functionality</a:t>
            </a:r>
            <a:endParaRPr lang="fr-FR" sz="4000" b="0" strike="noStrike" spc="-1" dirty="0">
              <a:solidFill>
                <a:schemeClr val="dk1"/>
              </a:solidFill>
              <a:latin typeface="Arial"/>
            </a:endParaRPr>
          </a:p>
        </p:txBody>
      </p:sp>
      <p:sp>
        <p:nvSpPr>
          <p:cNvPr id="141" name="PlaceHolder 2"/>
          <p:cNvSpPr>
            <a:spLocks noGrp="1"/>
          </p:cNvSpPr>
          <p:nvPr>
            <p:ph type="subTitle"/>
          </p:nvPr>
        </p:nvSpPr>
        <p:spPr>
          <a:xfrm>
            <a:off x="670372" y="3496099"/>
            <a:ext cx="4885920" cy="1171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dirty="0">
                <a:solidFill>
                  <a:schemeClr val="dk1"/>
                </a:solidFill>
                <a:latin typeface="Open Sans"/>
                <a:ea typeface="Open Sans"/>
              </a:rPr>
              <a:t>The search bar allows users to quickly find events by entering keywords, enhancing user experience and accessibility.</a:t>
            </a:r>
            <a:endParaRPr lang="en-US" sz="1600" b="0" strike="noStrike" spc="-1" dirty="0">
              <a:solidFill>
                <a:srgbClr val="000000"/>
              </a:solidFill>
              <a:latin typeface="OpenSymbol"/>
            </a:endParaRPr>
          </a:p>
        </p:txBody>
      </p:sp>
      <p:grpSp>
        <p:nvGrpSpPr>
          <p:cNvPr id="142" name="Google Shape;224;p31"/>
          <p:cNvGrpSpPr/>
          <p:nvPr/>
        </p:nvGrpSpPr>
        <p:grpSpPr>
          <a:xfrm>
            <a:off x="6610320" y="1622520"/>
            <a:ext cx="1666800" cy="1972800"/>
            <a:chOff x="6610320" y="1622520"/>
            <a:chExt cx="1666800" cy="1972800"/>
          </a:xfrm>
        </p:grpSpPr>
        <p:sp>
          <p:nvSpPr>
            <p:cNvPr id="143" name="Google Shape;225;p31"/>
            <p:cNvSpPr/>
            <p:nvPr/>
          </p:nvSpPr>
          <p:spPr>
            <a:xfrm>
              <a:off x="6937200" y="1622520"/>
              <a:ext cx="1339920" cy="133992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144" name="Google Shape;226;p31"/>
            <p:cNvCxnSpPr/>
            <p:nvPr/>
          </p:nvCxnSpPr>
          <p:spPr>
            <a:xfrm flipV="1">
              <a:off x="6610320" y="2687760"/>
              <a:ext cx="907920" cy="907920"/>
            </a:xfrm>
            <a:prstGeom prst="straightConnector1">
              <a:avLst/>
            </a:prstGeom>
            <a:ln w="9525">
              <a:solidFill>
                <a:srgbClr val="000000"/>
              </a:solidFill>
              <a:round/>
            </a:ln>
          </p:spPr>
        </p:cxnSp>
      </p:grpSp>
      <p:pic>
        <p:nvPicPr>
          <p:cNvPr id="8" name="Picture 7">
            <a:extLst>
              <a:ext uri="{FF2B5EF4-FFF2-40B4-BE49-F238E27FC236}">
                <a16:creationId xmlns:a16="http://schemas.microsoft.com/office/drawing/2014/main" id="{F68ABAD7-DDED-4C81-B2EF-A0B3A616A46D}"/>
              </a:ext>
            </a:extLst>
          </p:cNvPr>
          <p:cNvPicPr/>
          <p:nvPr/>
        </p:nvPicPr>
        <p:blipFill rotWithShape="1">
          <a:blip r:embed="rId2" cstate="print">
            <a:extLst>
              <a:ext uri="{28A0092B-C50C-407E-A947-70E740481C1C}">
                <a14:useLocalDpi xmlns:a14="http://schemas.microsoft.com/office/drawing/2010/main" val="0"/>
              </a:ext>
            </a:extLst>
          </a:blip>
          <a:srcRect l="19416" t="68384" r="20157" b="20955"/>
          <a:stretch/>
        </p:blipFill>
        <p:spPr>
          <a:xfrm>
            <a:off x="980501" y="2433370"/>
            <a:ext cx="5486400" cy="529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723960" y="447840"/>
            <a:ext cx="7705440" cy="120469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1" strike="noStrike" spc="-1" dirty="0">
                <a:solidFill>
                  <a:schemeClr val="dk1"/>
                </a:solidFill>
                <a:latin typeface="Raleway"/>
                <a:ea typeface="Raleway"/>
              </a:rPr>
              <a:t>Event Summary Display</a:t>
            </a:r>
            <a:endParaRPr lang="fr-FR" sz="3000" b="0" strike="noStrike" spc="-1" dirty="0">
              <a:solidFill>
                <a:schemeClr val="dk1"/>
              </a:solidFill>
              <a:latin typeface="Arial"/>
            </a:endParaRPr>
          </a:p>
        </p:txBody>
      </p:sp>
      <p:pic>
        <p:nvPicPr>
          <p:cNvPr id="6" name="Picture 5">
            <a:extLst>
              <a:ext uri="{FF2B5EF4-FFF2-40B4-BE49-F238E27FC236}">
                <a16:creationId xmlns:a16="http://schemas.microsoft.com/office/drawing/2014/main" id="{FD7BCB04-73BB-4F85-A7E7-EA73F9C8BE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66201" y="1487277"/>
            <a:ext cx="5979405" cy="26036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214;p30"/>
          <p:cNvSpPr/>
          <p:nvPr/>
        </p:nvSpPr>
        <p:spPr>
          <a:xfrm>
            <a:off x="5143680" y="1038240"/>
            <a:ext cx="1847520" cy="837720"/>
          </a:xfrm>
          <a:prstGeom prst="rect">
            <a:avLst/>
          </a:prstGeom>
          <a:noFill/>
          <a:ln w="0">
            <a:noFill/>
          </a:ln>
        </p:spPr>
        <p:style>
          <a:lnRef idx="0">
            <a:scrgbClr r="0" g="0" b="0"/>
          </a:lnRef>
          <a:fillRef idx="0">
            <a:scrgbClr r="0" g="0" b="0"/>
          </a:fillRef>
          <a:effectRef idx="0">
            <a:scrgbClr r="0" g="0" b="0"/>
          </a:effectRef>
          <a:fontRef idx="minor"/>
        </p:style>
        <p:txBody>
          <a:bodyPr lIns="870823080" tIns="419040" rIns="870823080" bIns="41904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149" name="PlaceHolder 1"/>
          <p:cNvSpPr>
            <a:spLocks noGrp="1"/>
          </p:cNvSpPr>
          <p:nvPr>
            <p:ph type="title"/>
          </p:nvPr>
        </p:nvSpPr>
        <p:spPr>
          <a:xfrm>
            <a:off x="1733400" y="2104920"/>
            <a:ext cx="5419440" cy="155232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4700" b="1" strike="noStrike" spc="-1">
                <a:solidFill>
                  <a:schemeClr val="dk1"/>
                </a:solidFill>
                <a:latin typeface="Raleway"/>
                <a:ea typeface="Raleway"/>
              </a:rPr>
              <a:t>Events</a:t>
            </a:r>
            <a:endParaRPr lang="fr-FR" sz="4700" b="0" strike="noStrike" spc="-1">
              <a:solidFill>
                <a:schemeClr val="dk1"/>
              </a:solidFill>
              <a:latin typeface="Arial"/>
            </a:endParaRPr>
          </a:p>
        </p:txBody>
      </p:sp>
      <p:sp>
        <p:nvSpPr>
          <p:cNvPr id="150" name="PlaceHolder 2"/>
          <p:cNvSpPr>
            <a:spLocks noGrp="1"/>
          </p:cNvSpPr>
          <p:nvPr>
            <p:ph type="title"/>
          </p:nvPr>
        </p:nvSpPr>
        <p:spPr>
          <a:xfrm>
            <a:off x="5438880" y="933480"/>
            <a:ext cx="1218960" cy="95220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800" b="1" strike="noStrike" spc="-1">
                <a:solidFill>
                  <a:schemeClr val="dk1"/>
                </a:solidFill>
                <a:latin typeface="Raleway"/>
                <a:ea typeface="Raleway"/>
              </a:rPr>
              <a:t>02</a:t>
            </a:r>
            <a:endParaRPr lang="fr-FR" sz="4800" b="0" strike="noStrike" spc="-1">
              <a:solidFill>
                <a:schemeClr val="dk1"/>
              </a:solidFill>
              <a:latin typeface="Arial"/>
            </a:endParaRPr>
          </a:p>
        </p:txBody>
      </p:sp>
      <p:sp>
        <p:nvSpPr>
          <p:cNvPr id="151" name="PlaceHolder 3"/>
          <p:cNvSpPr>
            <a:spLocks noGrp="1"/>
          </p:cNvSpPr>
          <p:nvPr>
            <p:ph type="subTitle"/>
          </p:nvPr>
        </p:nvSpPr>
        <p:spPr>
          <a:xfrm>
            <a:off x="4343400" y="3714840"/>
            <a:ext cx="2809440" cy="73296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Open Sans"/>
              <a:ea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854248" y="136145"/>
            <a:ext cx="4885920" cy="13237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1" strike="noStrike" spc="-1" dirty="0">
                <a:solidFill>
                  <a:schemeClr val="dk1"/>
                </a:solidFill>
                <a:latin typeface="Raleway"/>
                <a:ea typeface="Raleway"/>
              </a:rPr>
              <a:t>Highlighted Event Feature</a:t>
            </a:r>
            <a:endParaRPr lang="fr-FR" sz="4000" b="0" strike="noStrike" spc="-1" dirty="0">
              <a:solidFill>
                <a:schemeClr val="dk1"/>
              </a:solidFill>
              <a:latin typeface="Arial"/>
            </a:endParaRPr>
          </a:p>
        </p:txBody>
      </p:sp>
      <p:sp>
        <p:nvSpPr>
          <p:cNvPr id="153" name="PlaceHolder 2"/>
          <p:cNvSpPr>
            <a:spLocks noGrp="1"/>
          </p:cNvSpPr>
          <p:nvPr>
            <p:ph type="subTitle"/>
          </p:nvPr>
        </p:nvSpPr>
        <p:spPr>
          <a:xfrm>
            <a:off x="3655944" y="3849205"/>
            <a:ext cx="4885920" cy="1171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dirty="0">
                <a:solidFill>
                  <a:schemeClr val="dk1"/>
                </a:solidFill>
                <a:latin typeface="Open Sans"/>
                <a:ea typeface="Open Sans"/>
              </a:rPr>
              <a:t>Featured events are prominently displayed to attract user attention, promoting significant activities and encouraging participation.</a:t>
            </a:r>
            <a:endParaRPr lang="en-US" sz="1600" b="0" strike="noStrike" spc="-1" dirty="0">
              <a:solidFill>
                <a:srgbClr val="000000"/>
              </a:solidFill>
              <a:latin typeface="OpenSymbol"/>
            </a:endParaRPr>
          </a:p>
        </p:txBody>
      </p:sp>
      <p:pic>
        <p:nvPicPr>
          <p:cNvPr id="7" name="Picture 6">
            <a:extLst>
              <a:ext uri="{FF2B5EF4-FFF2-40B4-BE49-F238E27FC236}">
                <a16:creationId xmlns:a16="http://schemas.microsoft.com/office/drawing/2014/main" id="{DBF256FA-BF38-4C7D-87EF-144F0BF0DB24}"/>
              </a:ext>
            </a:extLst>
          </p:cNvPr>
          <p:cNvPicPr/>
          <p:nvPr/>
        </p:nvPicPr>
        <p:blipFill rotWithShape="1">
          <a:blip r:embed="rId2" cstate="print">
            <a:extLst>
              <a:ext uri="{28A0092B-C50C-407E-A947-70E740481C1C}">
                <a14:useLocalDpi xmlns:a14="http://schemas.microsoft.com/office/drawing/2010/main" val="0"/>
              </a:ext>
            </a:extLst>
          </a:blip>
          <a:srcRect l="8110" r="8850" b="32374"/>
          <a:stretch/>
        </p:blipFill>
        <p:spPr>
          <a:xfrm>
            <a:off x="203384" y="1459865"/>
            <a:ext cx="6093824" cy="22890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609111" y="1527493"/>
            <a:ext cx="77054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1" strike="noStrike" spc="-1" dirty="0">
                <a:solidFill>
                  <a:schemeClr val="dk1"/>
                </a:solidFill>
                <a:latin typeface="Raleway"/>
                <a:ea typeface="Raleway"/>
              </a:rPr>
              <a:t>Upcoming Event Filters</a:t>
            </a:r>
            <a:endParaRPr lang="fr-FR" sz="3000" b="0" strike="noStrike" spc="-1" dirty="0">
              <a:solidFill>
                <a:schemeClr val="dk1"/>
              </a:solidFill>
              <a:latin typeface="Arial"/>
            </a:endParaRPr>
          </a:p>
        </p:txBody>
      </p:sp>
      <p:sp>
        <p:nvSpPr>
          <p:cNvPr id="158" name="PlaceHolder 2"/>
          <p:cNvSpPr>
            <a:spLocks noGrp="1"/>
          </p:cNvSpPr>
          <p:nvPr>
            <p:ph type="subTitle"/>
          </p:nvPr>
        </p:nvSpPr>
        <p:spPr>
          <a:xfrm>
            <a:off x="461511" y="2808702"/>
            <a:ext cx="400032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Open Sans"/>
                <a:ea typeface="Open Sans"/>
              </a:rPr>
              <a:t>Users can apply filters to browse upcoming events based on categories, dates, or popularity, making event discovery tailored and easy.</a:t>
            </a:r>
            <a:endParaRPr lang="en-US" sz="1200" b="0" strike="noStrike" spc="-1" dirty="0">
              <a:solidFill>
                <a:srgbClr val="000000"/>
              </a:solidFill>
              <a:latin typeface="OpenSymbol"/>
            </a:endParaRPr>
          </a:p>
        </p:txBody>
      </p:sp>
      <p:pic>
        <p:nvPicPr>
          <p:cNvPr id="6" name="Picture 5">
            <a:extLst>
              <a:ext uri="{FF2B5EF4-FFF2-40B4-BE49-F238E27FC236}">
                <a16:creationId xmlns:a16="http://schemas.microsoft.com/office/drawing/2014/main" id="{79BEEF4C-0695-410C-B8D7-2B71484811F0}"/>
              </a:ext>
            </a:extLst>
          </p:cNvPr>
          <p:cNvPicPr/>
          <p:nvPr/>
        </p:nvPicPr>
        <p:blipFill rotWithShape="1">
          <a:blip r:embed="rId2" cstate="print">
            <a:extLst>
              <a:ext uri="{28A0092B-C50C-407E-A947-70E740481C1C}">
                <a14:useLocalDpi xmlns:a14="http://schemas.microsoft.com/office/drawing/2010/main" val="0"/>
              </a:ext>
            </a:extLst>
          </a:blip>
          <a:srcRect t="163" r="36690"/>
          <a:stretch/>
        </p:blipFill>
        <p:spPr>
          <a:xfrm>
            <a:off x="4682171" y="1380377"/>
            <a:ext cx="3762920" cy="2856650"/>
          </a:xfrm>
          <a:prstGeom prst="rect">
            <a:avLst/>
          </a:prstGeom>
        </p:spPr>
      </p:pic>
    </p:spTree>
  </p:cSld>
  <p:clrMapOvr>
    <a:masterClrMapping/>
  </p:clrMapOvr>
</p:sld>
</file>

<file path=ppt/theme/theme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Profit and Loss Statement Consulting by Slidesgo">
  <a:themeElements>
    <a:clrScheme name="Simple Light">
      <a:dk1>
        <a:srgbClr val="000000"/>
      </a:dk1>
      <a:lt1>
        <a:srgbClr val="E9E9E9"/>
      </a:lt1>
      <a:dk2>
        <a:srgbClr val="514DA2"/>
      </a:dk2>
      <a:lt2>
        <a:srgbClr val="C597BE"/>
      </a:lt2>
      <a:accent1>
        <a:srgbClr val="E7BFB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TotalTime>
  <Words>659</Words>
  <Application>Microsoft Office PowerPoint</Application>
  <PresentationFormat>On-screen Show (16:9)</PresentationFormat>
  <Paragraphs>96</Paragraphs>
  <Slides>31</Slides>
  <Notes>0</Notes>
  <HiddenSlides>0</HiddenSlides>
  <MMClips>0</MMClips>
  <ScaleCrop>false</ScaleCrop>
  <HeadingPairs>
    <vt:vector size="6" baseType="variant">
      <vt:variant>
        <vt:lpstr>Fonts Used</vt:lpstr>
      </vt:variant>
      <vt:variant>
        <vt:i4>6</vt:i4>
      </vt:variant>
      <vt:variant>
        <vt:lpstr>Theme</vt:lpstr>
      </vt:variant>
      <vt:variant>
        <vt:i4>22</vt:i4>
      </vt:variant>
      <vt:variant>
        <vt:lpstr>Slide Titles</vt:lpstr>
      </vt:variant>
      <vt:variant>
        <vt:i4>31</vt:i4>
      </vt:variant>
    </vt:vector>
  </HeadingPairs>
  <TitlesOfParts>
    <vt:vector size="59" baseType="lpstr">
      <vt:lpstr>Arial</vt:lpstr>
      <vt:lpstr>Open Sans</vt:lpstr>
      <vt:lpstr>OpenSymbol</vt:lpstr>
      <vt:lpstr>Raleway</vt:lpstr>
      <vt:lpstr>Symbol</vt:lpstr>
      <vt:lpstr>Wingdings</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Profit and Loss Statement Consulting by Slidesgo</vt:lpstr>
      <vt:lpstr>Slidesgo Final Pages</vt:lpstr>
      <vt:lpstr>Slidesgo Final Pages</vt:lpstr>
      <vt:lpstr>Event Management App</vt:lpstr>
      <vt:lpstr>Introduction</vt:lpstr>
      <vt:lpstr>homepage</vt:lpstr>
      <vt:lpstr>Overview of the homepage</vt:lpstr>
      <vt:lpstr>Search Bar Functionality</vt:lpstr>
      <vt:lpstr>Event Summary Display</vt:lpstr>
      <vt:lpstr>Events</vt:lpstr>
      <vt:lpstr>Highlighted Event Feature</vt:lpstr>
      <vt:lpstr>Upcoming Event Filters</vt:lpstr>
      <vt:lpstr>Event Browsing Options</vt:lpstr>
      <vt:lpstr>User Actions</vt:lpstr>
      <vt:lpstr>Create Your Event Call-to-Action</vt:lpstr>
      <vt:lpstr>Footer Menu Navigation</vt:lpstr>
      <vt:lpstr>Signup Form</vt:lpstr>
      <vt:lpstr>Authentication</vt:lpstr>
      <vt:lpstr>Login Form </vt:lpstr>
      <vt:lpstr>One-Time Password Verification</vt:lpstr>
      <vt:lpstr>Admin Features</vt:lpstr>
      <vt:lpstr>Admin Dashboard Metrics</vt:lpstr>
      <vt:lpstr>User Management Overview</vt:lpstr>
      <vt:lpstr>PowerPoint Presentation</vt:lpstr>
      <vt:lpstr>PowerPoint Presentation</vt:lpstr>
      <vt:lpstr>Event Creation Details (pt1-  basic details)</vt:lpstr>
      <vt:lpstr>Event Creation Details (pt2-  Event Ticketing)</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Management App</dc:title>
  <cp:lastModifiedBy>Josh .</cp:lastModifiedBy>
  <cp:revision>10</cp:revision>
  <dcterms:modified xsi:type="dcterms:W3CDTF">2025-05-25T09:34:04Z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2025-05-24T18:52:30Z</dcterms:created>
  <dc:creator>Unknown Creator</dc:creator>
  <dc:description/>
  <dc:language>en-US</dc:language>
  <cp:lastModifiedBy>Unknown Creator</cp:lastModifiedBy>
  <dcterms:modified xsi:type="dcterms:W3CDTF">2025-05-24T18:52:30Z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